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5" r:id="rId24"/>
    <p:sldId id="279" r:id="rId25"/>
    <p:sldId id="297" r:id="rId26"/>
    <p:sldId id="298" r:id="rId27"/>
    <p:sldId id="304" r:id="rId28"/>
    <p:sldId id="283" r:id="rId29"/>
    <p:sldId id="284" r:id="rId30"/>
    <p:sldId id="299" r:id="rId31"/>
    <p:sldId id="300" r:id="rId32"/>
    <p:sldId id="285" r:id="rId33"/>
    <p:sldId id="286" r:id="rId34"/>
    <p:sldId id="287" r:id="rId35"/>
    <p:sldId id="288" r:id="rId36"/>
    <p:sldId id="301" r:id="rId37"/>
    <p:sldId id="302" r:id="rId38"/>
    <p:sldId id="303" r:id="rId39"/>
    <p:sldId id="291" r:id="rId40"/>
    <p:sldId id="292" r:id="rId41"/>
    <p:sldId id="293" r:id="rId42"/>
    <p:sldId id="305" r:id="rId43"/>
    <p:sldId id="306" r:id="rId44"/>
    <p:sldId id="307" r:id="rId45"/>
    <p:sldId id="309" r:id="rId46"/>
    <p:sldId id="311" r:id="rId47"/>
    <p:sldId id="312" r:id="rId48"/>
    <p:sldId id="320" r:id="rId49"/>
    <p:sldId id="313" r:id="rId50"/>
    <p:sldId id="317" r:id="rId51"/>
    <p:sldId id="318" r:id="rId52"/>
    <p:sldId id="319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5:49.6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49 273 4608 0 0,'0'0'208'0'0,"-1"2"67"0"0,-22 33 1162 0 0,21-33-925 0 0,2-2 0 0 0,-9-28 954 0 0,7 32-571 0 0,-6 16 424 0 0,5-14-1247 0 0,2-4 298 0 0,1-2 118 0 0,0 0 22 0 0,0 0-68 0 0,0 0-292 0 0,0 4-62 0 0,0-3 282 0 0,0-1 118 0 0,0 0 22 0 0,0 0-68 0 0,2 1-292 0 0,9 4-131 0 0,-7-7-21 0 0,-2 1 1 0 0,0 1 1 0 0,1 0 0 0 0,-1 0 0 0 0,1 1 0 0 0,-1-1 0 0 0,0 0 0 0 0,0 1 0 0 0,1-1 0 0 0,1 2 0 0 0,-2-1 0 0 0,1-1 0 0 0,-1 1 0 0 0,0 0 0 0 0,1-1 0 0 0,-1 0 0 0 0,0 0 0 0 0,1 1 0 0 0,-1-1 0 0 0,3-1 0 0 0,10-1 0 0 0,0 1 0 0 0,0 0 0 0 0,10 2 0 0 0,-8-1 0 0 0,-1 0 0 0 0,0-1 0 0 0,8-2 0 0 0,-8 1 0 0 0,0 1 0 0 0,1 1 0 0 0,-1 0 0 0 0,0 1 0 0 0,0 1 0 0 0,5 2 0 0 0,4-1 0 0 0,0 0 0 0 0,5-2 0 0 0,10 0 0 0 0,-12 0 0 0 0,1-1 0 0 0,0-2 0 0 0,0-1 0 0 0,0 0 0 0 0,0-3 0 0 0,-22 4 0 0 0,-1 0 0 0 0,1-1 0 0 0,-1 0 0 0 0,3-2 0 0 0,23-10 0 0 0,35-2 0 0 0,1 2 0 0 0,19 1 0 0 0,-66 10 0 0 0,-14 2 0 0 0,-1 1 0 0 0,1 0 0 0 0,-1 0 0 0 0,4 0 0 0 0,12 1 0 0 0,-9-1 0 0 0,0 1 0 0 0,-1 1 0 0 0,1 0 0 0 0,9 2 0 0 0,-7-1 0 0 0,-13-2 0 0 0,-1 0 0 0 0,1 0 0 0 0,0 0 0 0 0,-1 0 0 0 0,1 0 0 0 0,-1 1 0 0 0,1-1 0 0 0,-1 1 0 0 0,1-1 0 0 0,-1 1 0 0 0,1-1 0 0 0,-1 1 0 0 0,1 0 0 0 0,-1 0 0 0 0,0 0 0 0 0,1 0 0 0 0,-1 0 0 0 0,0 0 0 0 0,0 0 0 0 0,1 0 0 0 0,-1 1 0 0 0,26 29 0 0 0,-22-25 0 0 0,-5-6 0 0 0,0 1 0 0 0,0-1 0 0 0,0 0 0 0 0,0 0 0 0 0,1 0 0 0 0,-1 0 0 0 0,0 1 0 0 0,0-1 0 0 0,0 0 0 0 0,0 0 0 0 0,0 0 0 0 0,0 0 0 0 0,1 0 0 0 0,-1 1 0 0 0,0-1 0 0 0,0 0 0 0 0,0 0 0 0 0,0 0 0 0 0,1 0 0 0 0,-1 0 0 0 0,0 0 0 0 0,0 0 0 0 0,0 0 0 0 0,0 0 0 0 0,1 0 0 0 0,-1 0 0 0 0,0 0 0 0 0,0 0 0 0 0,0 0 0 0 0,1 0 0 0 0,-1 0 0 0 0,0 0 0 0 0,0 0 0 0 0,0 0 0 0 0,1 0 0 0 0,-1 0 0 0 0,0 0 0 0 0,13-1 0 0 0,9 5 0 0 0,-16-2 0 0 0,0 0 0 0 0,-1-1 0 0 0,1 0 0 0 0,0-1 0 0 0,0 1 0 0 0,0-1 0 0 0,2 0 0 0 0,8-1 60 0 0,-13 5 130 0 0,-1-2 2 0 0,-1-2-105 0 0,1 1 0 0 0,-1 0 0 0 0,1-1 0 0 0,-1 1 0 0 0,1-1 0 0 0,0 0 0 0 0,-1 0 0 0 0,1 1 0 0 0,0-1 0 0 0,-1 0 0 0 0,2 0-87 0 0,-3 0 40 0 0,2 0 403 0 0,8-4-278 0 0,2 0-165 0 0,-2 3 0 0 0,3-1 0 0 0,-8 2 0 0 0,6 0 0 0 0,-7-3 0 0 0,7-11 0 0 0,-2 6 5 0 0,-6 5-16 0 0,2-8 89 0 0,-4 10 293 0 0,-1 1 117 0 0,0 0 21 0 0,0 0-66 0 0,18-8-278 0 0,18-7-165 0 0,-31 12 0 0 0,6-1 0 0 0,7 3 0 0 0,9-8 0 0 0,-18 7 0 0 0,0 4 0 0 0,0-2 0 0 0,4 1 0 0 0,-4 1 0 0 0,-1-1 0 0 0,-2-1 0 0 0,0 0-133 0 0,-5 0-563 0 0,-1 0-257 0 0,0 0-58 0 0,0 0-11 0 0</inkml:trace>
  <inkml:trace contextRef="#ctx0" brushRef="#br0" timeOffset="2115.425">1991 55 8288 0 0,'-1'-4'756'0'0,"0"2"-564"0"0,1 0 0 0 0,-1 1 1 0 0,1-1-1 0 0,-1 0 0 0 0,1 0 1 0 0,0 0-1 0 0,0 1 0 0 0,0-1 1 0 0,0 0-1 0 0,0 0 0 0 0,0 0 1 0 0,0 1-1 0 0,1-1 0 0 0,-1 0 1 0 0,1 0-1 0 0,-1 0-192 0 0,1 1 183 0 0,-1-1 1 0 0,1 0-1 0 0,-1 0 1 0 0,0 1-1 0 0,1-1 0 0 0,-1 0 1 0 0,0 0-1 0 0,0 0 1 0 0,-1-1-184 0 0,11 20 3980 0 0,-8-12-4033 0 0,0-1-1 0 0,0 1 1 0 0,-1 0-1 0 0,1 0 1 0 0,-1 0-1 0 0,0 2 54 0 0,4 62 0 0 0,-4-58 0 0 0,0 0 0 0 0,0 0 0 0 0,2 3 0 0 0,-1-5 0 0 0,0 0 0 0 0,-1-1 0 0 0,0 1 0 0 0,0 0 0 0 0,-1 0 0 0 0,-1 2 0 0 0,0-6 0 0 0,1 1 0 0 0,-1 0 0 0 0,1 0 0 0 0,0 0 0 0 0,1 0 0 0 0,-1 0 0 0 0,1 0 0 0 0,6 39 1384 0 0,-5-37-994 0 0,2 1-660 0 0,-3-6 253 0 0,0-1 0 0 0,0 0 0 0 0,0 0 1 0 0,-1 1-1 0 0,1-1 0 0 0,-1 1 1 0 0,1-1-1 0 0,-1 1 0 0 0,0-1 0 0 0,0 1 17 0 0,0-2 64 0 0,0-1 10 0 0,0 0 38 0 0,1 9 150 0 0,0-6-241 0 0,0 1 0 0 0,0 0 0 0 0,-1 0 0 0 0,1-1 0 0 0,-1 1 0 0 0,0 0-21 0 0,3 8-40 0 0,-3-10 93 0 0,-2 0-28 0 0,1-2 46 0 0,1 3-20 0 0,0-1 0 0 0,1 1 0 0 0,-1-1 0 0 0,1 0 0 0 0,-1 1 0 0 0,1-1 0 0 0,0 0 0 0 0,0 1-1 0 0,0-1 1 0 0,1 1-51 0 0,-2 2 11 0 0,0 1 48 0 0,0-4-2 0 0,5 3 4 0 0,-5-5-114 0 0,0 0-102 0 0,0 5 54 0 0,3 0 601 0 0,-2-4-447 0 0,-1-1 14 0 0,0 0 10 0 0,0 0 19 0 0,0 0 67 0 0,0 0 28 0 0,0 0 7 0 0,0 0-92 0 0,0 0-398 0 0,0 0-175 0 0,0 0-1302 0 0,0 0-5056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22.8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29 202 16559 0 0,'0'0'374'0'0,"0"0"54"0"0,0 0 22 0 0,0 0-44 0 0,0 0-237 0 0,0 0-18 0 0,0 0 17 0 0,0 0 6 0 0,0 0-40 0 0,0 0-170 0 0,0 0-38 0 0,0 0 2 0 0,0 0 23 0 0,0 0 112 0 0,0 0 107 0 0,0 0 22 0 0,0 0 0 0 0,0 0 6 0 0,0 0 22 0 0,0 0 10 0 0,0 0 2 0 0,0 0-5 0 0,0 0-23 0 0,0 0-11 0 0,0 0-1 0 0,0 0-16 0 0,0 0-69 0 0,0 0-38 0 0,0 0-5 0 0,0 0 32 0 0,0 0 134 0 0,0 0 52 0 0,0 0 8 0 0,0 0-16 0 0,0 0-82 0 0,0 0-37 0 0,0 0-10 0 0,0 0 2 0 0,0 0 12 0 0,0 0 7 0 0,0 0 2 0 0,0 0-5 0 0,0 0-23 0 0,0 0-11 0 0,0 0-1 0 0,0 0 0 0 0,0 0-1 0 0,0 0-6 0 0,0 0-1 0 0,0 0 19 0 0,-1-1 78 0 0,-3-8-1 0 0,1 1 1 0 0,0-1-1 0 0,0 0 0 0 0,1 0 0 0 0,1 0 0 0 0,-1-4-216 0 0,-2-6 187 0 0,3 6-73 0 0,0 0-1 0 0,0 0 0 0 0,1-1 1 0 0,1-8-114 0 0,1-9-35 0 0,-3 28 78 0 0,-2-2-46 0 0,2 3-68 0 0,1 2-33 0 0,0 0-13 0 0,0 0 24 0 0,0 0-23 0 0,0 0-146 0 0,5 21-863 0 0,9 29-2876 0 0,-10-31-1396 0 0,4 1-1471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23.4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 48 18831 0 0,'0'0'862'0'0,"-1"-2"-18"0"0,-2-3-519 0 0,2 4-174 0 0,1 1-21 0 0,0 0-2 0 0,0 0-40 0 0,0 0-157 0 0,0 0-28 0 0,0 0 10 0 0,0 0 14 0 0,0 0 5 0 0,-1 1 93 0 0,1 1 0 0 0,-1-1 0 0 0,0 1 0 0 0,1-1 0 0 0,-1 1 0 0 0,1-1 0 0 0,0 1 0 0 0,-1 0 0 0 0,1-1 0 0 0,0 2-25 0 0,0 69 1922 0 0,0-71-1717 0 0,0-1 38 0 0,0 0 11 0 0,0 0 1 0 0,0 0-6 0 0,0 0-1 0 0,0 0 0 0 0,0 0 24 0 0,0 0 102 0 0,0 0 46 0 0,0 0 10 0 0,0-1-32 0 0,-2-2-343 0 0,1 1 0 0 0,1-1 0 0 0,-1 0 0 0 0,0 0 1 0 0,1 0-1 0 0,-1 1 0 0 0,1-1 0 0 0,0 0 1 0 0,0 0-1 0 0,0 0 0 0 0,0 0 0 0 0,1 0 1 0 0,-1 0-1 0 0,1-1-55 0 0,-1-1 5 0 0,1 0 1 0 0,-1 0-1 0 0,-1-1 0 0 0,1 1 1 0 0,-1 0-1 0 0,0 0-5 0 0,-1-20-20 0 0,6 5-421 0 0,-2 15-8969 0 0,5 5 2759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23.9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8 17103 0 0,'0'0'786'0'0,"0"0"-21"0"0,0 0-468 0 0,0 0-154 0 0,0 0-14 0 0,0 0-1 0 0,0 0-37 0 0,0 0-159 0 0,0 0-76 0 0,0 0-15 0 0,0 0 6 0 0,0 0 28 0 0,-4 5-194 0 0,0 2 300 0 0,-3 13 186 0 0,8-12-12 0 0,0-5-129 0 0,-1-1 181 0 0,0-2 32 0 0,0 0 7 0 0,0 0 10 0 0,-1 1 336 0 0,-1 3-638 0 0,1-5 6395 0 0,0-4-6257 0 0,0-1 0 0 0,0 1 1 0 0,0-1-1 0 0,1 1 0 0 0,0-1 0 0 0,0 0-92 0 0,-1 3 80 0 0,-2-4-64 0 0,2 1-26 0 0,1 4-45 0 0,0 2-16 0 0,0 0-11 0 0,0 0-46 0 0,0 0-22 0 0,0 0-2 0 0,0 0-232 0 0,0 0-974 0 0,0 0-430 0 0,0 2-1223 0 0,0 8-4543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30.2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0 454 9672 0 0,'0'0'748'0'0,"0"0"-430"0"0,1-25 1713 0 0,6 13-1604 0 0,-5 7-249 0 0,1 1 0 0 0,0-1 0 0 0,0 1 1 0 0,0-1-1 0 0,0 1 0 0 0,1 0 1 0 0,3-3-179 0 0,6-6 330 0 0,-11 11-221 0 0,0-1-1 0 0,1 1 0 0 0,-1 0 0 0 0,1 0 0 0 0,-1 0 0 0 0,1 0 0 0 0,0 0 1 0 0,0 0-109 0 0,7-2 145 0 0,-1 0-130 0 0,0 0-1 0 0,-1 0 0 0 0,0-1 1 0 0,0 0-1 0 0,0 0 1 0 0,2-3-15 0 0,-2 1 6 0 0,1 1 1 0 0,-1-1 0 0 0,1 2-1 0 0,0-1 1 0 0,1 1 0 0 0,-1 1-1 0 0,1-1 1 0 0,8-1-7 0 0,-6 3 11 0 0,-2 2-11 0 0,9-5-19 0 0,-17 6 11 0 0,-1-1 0 0 0,1 1 0 0 0,0-1 1 0 0,-1 1-1 0 0,1 0 0 0 0,-1 0 0 0 0,1 0 0 0 0,0 0 0 0 0,-1 0 0 0 0,2 0 8 0 0,24 0-409 0 0,-26 0 273 0 0,-1 0-21 0 0,2 2 23 0 0,1 0 138 0 0,0 0 0 0 0,0 0 0 0 0,-1 1 0 0 0,1-1 0 0 0,-1 1-1 0 0,1 0 1 0 0,-1 0 0 0 0,0 0 0 0 0,0 0 0 0 0,0 0 0 0 0,0 0-4 0 0,2 6-13 0 0,15 27-259 0 0,-15-27 272 0 0,1 3-10 0 0,-4-10 31 0 0,2 14-204 0 0,-2-7 43 0 0,0 0 1 0 0,-1 0-1 0 0,0 0 1 0 0,0 0-1 0 0,-1 0 1 0 0,0 0-1 0 0,-1 0 1 0 0,-1 7 139 0 0,-1 1 121 0 0,-1 0 1 0 0,-1-1 0 0 0,-1 2-122 0 0,4-9-237 0 0,2-4 105 0 0,2-3 75 0 0,-7 12 38 0 0,-6 24 387 0 0,7-18-123 0 0,-4-2-154 0 0,5-11-99 0 0,-1 1 0 0 0,0-1 0 0 0,-5 5 8 0 0,4-5-56 0 0,1 0 0 0 0,0 0 0 0 0,-4 7 56 0 0,6-10-3 0 0,1 0-1 0 0,-1 0 1 0 0,0 0 0 0 0,0-1 0 0 0,0 1 0 0 0,-1-1 0 0 0,0 0 3 0 0,1 0-7 0 0,0 0 0 0 0,0 0-1 0 0,1 0 1 0 0,-1 0 0 0 0,1 0-1 0 0,-1 0 1 0 0,1 1 0 0 0,-1 1 7 0 0,3-3 2 0 0,-1-1 1 0 0,1 0 0 0 0,-1 0-1 0 0,0 0 1 0 0,1-1 0 0 0,-1 1 0 0 0,0 0-1 0 0,1 0 1 0 0,-1 0 0 0 0,0 0 0 0 0,0 0-1 0 0,-1 0-2 0 0,-6 7 97 0 0,-8 20 86 0 0,-38 38 153 0 0,40-48-295 0 0,7-8 25 0 0,-1-1 1 0 0,2 1 0 0 0,0 0 0 0 0,-4 7-67 0 0,-20 32 76 0 0,26-42-23 0 0,3-4-28 0 0,1-2 0 0 0,-1 1-1 0 0,0 0 1 0 0,0 0 0 0 0,0 0 0 0 0,-1 0 0 0 0,1-1-1 0 0,0 1 1 0 0,-1 0 0 0 0,1-1 0 0 0,-1 1-25 0 0,0 0 42 0 0,0-1 118 0 0,2-1-12 0 0,-5 8 96 0 0,-2 6-162 0 0,6-13-27 0 0,1-1 16 0 0,0 0 1 0 0,0 0 0 0 0,0 0-2 0 0,0 0-4 0 0,0 0-1 0 0,0 0 7 0 0,2 1 4 0 0,-2 0-62 0 0,2 3 8 0 0,16-2 19 0 0,2-2 48 0 0,1 0 0 0 0,-1-2 0 0 0,0-1 0 0 0,1 0 0 0 0,-1-1-1 0 0,4-3-88 0 0,-9 3-24 0 0,0 1-1 0 0,0 0 0 0 0,15-1 25 0 0,-14 3 1 0 0,0-2 0 0 0,0 0-1 0 0,0-1 0 0 0,-12 3 1 0 0,-1 0-1 0 0,1 0 0 0 0,0 0 1 0 0,0 1-1 0 0,0 0 0 0 0,0-1 1 0 0,0 1-1 0 0,0 0 0 0 0,1 1 0 0 0,35 0-67 0 0,-29-1 67 0 0,-2 0 14 0 0,-4-2 88 0 0,-3 1-127 0 0,11 0-708 0 0,-13 1-5168 0 0</inkml:trace>
  <inkml:trace contextRef="#ctx0" brushRef="#br0" timeOffset="1641.878">529 198 3224 0 0,'0'0'479'0'0,"0"-10"4132"0"0,1-12 272 0 0,0 13-3979 0 0,0 1 1 0 0,1-1-1 0 0,0 0 0 0 0,3-7-904 0 0,-2-4 1460 0 0,-1 5-951 0 0,-1 12-289 0 0,-1 1-1 0 0,0-1 1 0 0,1 1-1 0 0,-1-1 1 0 0,0 1-1 0 0,0 0 1 0 0,0-1-1 0 0,-1-1-219 0 0,1-1 436 0 0,0 0-1 0 0,0 0 1 0 0,0 0 0 0 0,0 0-1 0 0,1 0 1 0 0,0 0 0 0 0,1-3-436 0 0,2-4-555 0 0,-4 12 533 0 0,1 0 1 0 0,-1 0-1 0 0,0 0 0 0 0,0 0 0 0 0,0 0 1 0 0,0 0-1 0 0,0 0 0 0 0,0 0 0 0 0,0-1 1 0 0,0 1-1 0 0,0 0 0 0 0,0 0 1 0 0,1 0-1 0 0,-1 0 0 0 0,0 0 0 0 0,0 0 1 0 0,0 0-1 0 0,0 0 0 0 0,0 0 0 0 0,0 0 1 0 0,0 0-1 0 0,0 0 0 0 0,1 0 1 0 0,-1 0-1 0 0,0 0 0 0 0,0 0 0 0 0,0 1 1 0 0,0-1-1 0 0,0 0 0 0 0,0 0 0 0 0,0 0 1 0 0,0 0-1 0 0,0 0 0 0 0,0 0 1 0 0,1 0-1 0 0,-1 0 0 0 0,0 0 0 0 0,0 0 1 0 0,0 0-1 0 0,0 0 0 0 0,0 0 0 0 0,0 0 1 0 0,0 1-1 0 0,0-1 0 0 0,0 0 1 0 0,0 0-1 0 0,0 0 0 0 0,0 0 0 0 0,0 0 1 0 0,0 0-1 0 0,0 0 22 0 0,6 22-1237 0 0,-5-19 1409 0 0,2 25-291 0 0,0 0 0 0 0,-2 0 0 0 0,-1 0 0 0 0,-2 1 0 0 0,0 0 119 0 0,-2 59-187 0 0,4-68 207 0 0,1-8-12 0 0,-1-1 1 0 0,-1 1-1 0 0,0 0 1 0 0,-2 10-9 0 0,3-12-43 0 0,3 0 32 0 0,-2-3 23 0 0,-1-6-2 0 0,0-1-1 0 0,0 0 1 0 0,-1 0-1 0 0,1 1 1 0 0,0-1-1 0 0,0 0 0 0 0,0 0 1 0 0,0 1-1 0 0,0-1 1 0 0,0 0-1 0 0,0 0 0 0 0,0 0 1 0 0,1 1-1 0 0,-1-1 1 0 0,0 0-1 0 0,0 0 1 0 0,0 1-1 0 0,0-1 0 0 0,0 0 1 0 0,0 0-1 0 0,0 0 1 0 0,0 1-1 0 0,1-1 1 0 0,-1 0-1 0 0,0 0 0 0 0,0 0 1 0 0,0 0-1 0 0,0 1 1 0 0,1-1-1 0 0,-1 0 1 0 0,0 0-1 0 0,0 0 0 0 0,0 0 1 0 0,1 0-1 0 0,-1 0 1 0 0,0 1-1 0 0,0-1 1 0 0,1 0-1 0 0,-1 0 0 0 0,0 0 1 0 0,0 0-1 0 0,0 0 1 0 0,1 0-1 0 0,-1 0 1 0 0,0 0-1 0 0,0 0 0 0 0,1 0 1 0 0,-1 0-1 0 0,0 0 1 0 0,0 0-1 0 0,1-1-9 0 0,15-9 1034 0 0,13-21 463 0 0,-21 18-1497 0 0,1 0 0 0 0,4-14 0 0 0,-7 15 0 0 0,0 1 0 0 0,1-1 0 0 0,0 1 0 0 0,5-4 0 0 0,-4 4 11 0 0,0-1 0 0 0,-1 0 0 0 0,2-3-11 0 0,-4 5 5 0 0,2-1 0 0 0,0 1 0 0 0,0 0-1 0 0,2-1-4 0 0,-5 5-2 0 0,0 1 0 0 0,0-1 0 0 0,-1 1 0 0 0,1-3 2 0 0,-2 4 2 0 0,1-1 0 0 0,-1 1-1 0 0,1 0 1 0 0,0 0 0 0 0,0 0 0 0 0,1 1-1 0 0,1-3-1 0 0,12-13-4 0 0,-12 14 10 0 0,-1-1 0 0 0,1 1 0 0 0,0 0 0 0 0,3-1-6 0 0,-8 5 96 0 0,0 1-79 0 0,2-9 178 0 0,13-5-541 0 0,-14 13 292 0 0,-1 1-18 0 0,0 0-33 0 0,0 0-14 0 0,0 0-1 0 0,0 0 4 0 0,0 0 16 0 0,0 0-20 0 0,0 0-100 0 0,0 0-41 0 0,0 0-10 0 0,0 0-6 0 0,0 0-23 0 0,-9 8-323 0 0,-16 13 58 0 0,12-10 326 0 0,0 0-1 0 0,-2 4 240 0 0,3-3-40 0 0,9-10 31 0 0,1 0-1 0 0,0 0 0 0 0,0 0 0 0 0,0 0 0 0 0,0 0 0 0 0,0 1 1 0 0,0-1-1 0 0,0 1 10 0 0,-34 52-54 0 0,27-41 54 0 0,0-4 0 0 0,6-9-5 0 0,-12 16 1218 0 0,15-16-1287 0 0,1 2 7 0 0,-1 0 67 0 0,-8 7-93 0 0,6-9 5 0 0,2-1 4 0 0,0 0 10 0 0,0 0 4 0 0,0 0 4 0 0,0 0 24 0 0,0 0 88 0 0,1 13-8 0 0,5 0-388 0 0,-6-9 349 0 0,1-1-1 0 0,1 0 1 0 0,-1 0 0 0 0,0 0 0 0 0,1 0-1 0 0,-1-1 1 0 0,1 1 0 0 0,0 0-1 0 0,0 0 2 0 0,6 12-36 0 0,-7-13 23 0 0,0 0-1 0 0,0 0 0 0 0,0 0 0 0 0,1 0 0 0 0,-1 0 0 0 0,1 0 0 0 0,-1 0 0 0 0,1 0 0 0 0,-1 0 0 0 0,1-1 0 0 0,0 1 1 0 0,0-1-1 0 0,0 1 0 0 0,2 0 14 0 0,6 5 86 0 0,15 5 18 0 0,-16-8-104 0 0,0 0 0 0 0,0 0 0 0 0,-1 1 0 0 0,4 2 0 0 0,16 9 0 0 0,-12-8-32 0 0,0 2 0 0 0,9 7 32 0 0,2 0-8 0 0,9 8-61 0 0,9 10 69 0 0,-11-9 5 0 0,11 6-5 0 0,-22-17 10 0 0,-10-6 97 0 0,-1-1 1 0 0,1-1 0 0 0,0 0-1 0 0,7 1-107 0 0,-4-3 984 0 0,-15-5-797 0 0,-1 0-23 0 0,0 0-11 0 0,0 0-1 0 0,2-1-44 0 0,13-7-1677 0 0,-9 1-5553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55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5 706 4144 0 0,'0'0'191'0'0,"0"0"135"0"0,0 0 468 0 0,0 0 203 0 0,0 0 40 0 0,0 0-101 0 0,0 0-463 0 0,0 0-199 0 0,0 0-40 0 0,0 0 1 0 0,0 0 37 0 0,0 0 15 0 0,0 0 1 0 0,0 0 29 0 0,0 0 124 0 0,0 0 58 0 0,0 0 12 0 0,0 0-34 0 0,0 0-145 0 0,0 0-63 0 0,0 0-11 0 0,0 0-70 0 0,0 0-268 0 0,0 0-52 0 0,0 0 4 0 0,0 0 1 0 0,-4 9-114 0 0,4-1 141 0 0,1-4 104 0 0,0-1 1 0 0,0 1 0 0 0,1-1-1 0 0,-1 0 1 0 0,1 1 0 0 0,0-1-1 0 0,0 0 1 0 0,1 0 0 0 0,-1 0-1 0 0,0-1 1 0 0,1 1 0 0 0,0-1-1 0 0,-1 1 1 0 0,1-1 0 0 0,0 0-1 0 0,0 0 1 0 0,1 0 0 0 0,-1 0-1 0 0,0-1 1 0 0,2 2-5 0 0,9 2 203 0 0,0-1 1 0 0,0 0-1 0 0,1 0 1 0 0,6 0-204 0 0,-13-3 93 0 0,14 2 92 0 0,0-1 1 0 0,15-1-186 0 0,2 0 274 0 0,109 4 773 0 0,-65 2-795 0 0,0-3 0 0 0,74-7-252 0 0,111-14 190 0 0,-92 6-18 0 0,-106 8-108 0 0,-28 1-14 0 0,1-1 1 0 0,-1-2 0 0 0,6-3-51 0 0,2-4 43 0 0,-1 1 0 0 0,-1 1 1 0 0,1 3-1 0 0,21 0-43 0 0,34-3 11 0 0,-52 5 42 0 0,27 0-53 0 0,4 2-4 0 0,-2-5-1 0 0,59-13 5 0 0,44-5 1 0 0,-67 16-1 0 0,-16 2 0 0 0,25-9 0 0 0,-55 7 0 0 0,43-1 0 0 0,6-1 0 0 0,-97 11 0 0 0,157-4 0 0 0,-138 3 0 0 0,0-2 0 0 0,19-5 0 0 0,-18 3 0 0 0,-17 2-1 0 0,95-12 58 0 0,1 4-1 0 0,17 5-56 0 0,-84 4 64 0 0,0-2-1 0 0,0-3 0 0 0,47-14-63 0 0,21-3 138 0 0,130-8 46 0 0,15-2-61 0 0,-201 26-42 0 0,33 1-81 0 0,22-2 124 0 0,-53 3-220 0 0,0 3 0 0 0,0 3 0 0 0,0 3 0 0 0,12 4 96 0 0,-48-3 14 0 0,21 3 147 0 0,95 15-84 0 0,-100-15-73 0 0,-14-2-4 0 0,157 24 0 0 0,-169-23 24 0 0,0 0 0 0 0,-1 2-1 0 0,12 6-23 0 0,-4-2 44 0 0,0 0-1 0 0,1-2 1 0 0,-1-1-1 0 0,2-2 0 0 0,7 1-43 0 0,80 13 15 0 0,-35-4 64 0 0,-45-8-11 0 0,24 9-68 0 0,1 0-2 0 0,73 23 2 0 0,-106-30 0 0 0,-20-6 4 0 0,-1-1-1 0 0,1 0 1 0 0,10 1-4 0 0,34 5 276 0 0,45 15-276 0 0,-39-9 44 0 0,-32-8-59 0 0,0 1 0 0 0,0 2 0 0 0,-1 1 0 0 0,0 1 0 0 0,-1 1-1 0 0,13 9 16 0 0,-32-16-14 0 0,0 0 0 0 0,0 1 0 0 0,3 4 14 0 0,17 13-40 0 0,-10-8 8 0 0,0 0-1 0 0,-1 1 1 0 0,0 1 0 0 0,-2 1 0 0 0,0 0 0 0 0,-1 1 0 0 0,-1 0 0 0 0,-1 1-1 0 0,0 2 33 0 0,3 12-24 0 0,-1-1 0 0 0,-2 2-1 0 0,4 18 25 0 0,2 13-11 0 0,-16-58 38 0 0,-1-1 0 0 0,1 0 0 0 0,-1 1 0 0 0,-1 0-27 0 0,2 8 102 0 0,-2-11-71 0 0,1 0 0 0 0,-2 0 1 0 0,1 0-1 0 0,-1 0 0 0 0,0 0 0 0 0,0 0 1 0 0,0-1-1 0 0,-1 1 0 0 0,0 0 0 0 0,0-1 1 0 0,-1 1-1 0 0,1-1 0 0 0,-2 2-31 0 0,-5 8 122 0 0,-1 0 0 0 0,-1 0 0 0 0,-10 11-122 0 0,16-22 58 0 0,1 1 1 0 0,-1-1-1 0 0,0 0 1 0 0,0-1-1 0 0,0 1 1 0 0,-1-1-1 0 0,1 0 1 0 0,-1 0-1 0 0,1 0 1 0 0,-1-1-1 0 0,0 0 1 0 0,0 0-1 0 0,0-1 1 0 0,-1 1-1 0 0,1-1 1 0 0,0-1-1 0 0,-2 1-58 0 0,5-1-8 0 0,-1-1 0 0 0,1 1 0 0 0,-1-1-1 0 0,1 1 1 0 0,-1-1 0 0 0,0-1 8 0 0,-11-2 80 0 0,12 3-27 0 0,0 0 0 0 0,0 0-1 0 0,1-1 1 0 0,-1 1 0 0 0,1-1 0 0 0,-1 1-1 0 0,1-1 1 0 0,-1 0 0 0 0,-1-2-53 0 0,-7-5 341 0 0,6 5-190 0 0,0-1 1 0 0,0 0-1 0 0,1 0 0 0 0,-1 0 1 0 0,1 0-1 0 0,0-1 0 0 0,1 0 1 0 0,0 1-1 0 0,0-1 0 0 0,-1-1-151 0 0,-1-6 81 0 0,0 0 0 0 0,1-1 0 0 0,0 1 0 0 0,1-1 0 0 0,0 0 0 0 0,1 0 0 0 0,1 0-1 0 0,0 0 1 0 0,1-2-81 0 0,0 8 2 0 0,1 1 0 0 0,0-1 0 0 0,1 1-1 0 0,0-1 1 0 0,0 1 0 0 0,0 0 0 0 0,1 0 0 0 0,0 0-1 0 0,3-6-1 0 0,4-15 0 0 0,-9 24 0 0 0,0-1 0 0 0,1 1 0 0 0,0-1 0 0 0,0 1 0 0 0,0-1 0 0 0,2-2 0 0 0,10-16 0 0 0,-12 18 0 0 0,1 0 0 0 0,0 0 0 0 0,0 1 0 0 0,0-1 0 0 0,1 1 0 0 0,0 0 0 0 0,0-1 0 0 0,0 2 0 0 0,0-1 0 0 0,14-10-14 0 0,0 1 0 0 0,1 1 0 0 0,0 1 0 0 0,0 0 0 0 0,1 1 0 0 0,1 2 0 0 0,-1 0 0 0 0,9-1 14 0 0,121-30-418 0 0,-94 25 391 0 0,0 3 0 0 0,49-3 27 0 0,6 1-109 0 0,-70 9 42 0 0,34-9 67 0 0,1 0-53 0 0,29-2 44 0 0,127-14-57 0 0,88-7 2 0 0,-162 13 79 0 0,48 3-15 0 0,-124 13 118 0 0,0-3 0 0 0,48-13-118 0 0,-25 2 148 0 0,2 5 1 0 0,0 5-1 0 0,31 3-148 0 0,-57 3 0 0 0,28-8 0 0 0,6 0 0 0 0,-42 6 0 0 0,26-3 0 0 0,32 5 0 0 0,274 5 688 0 0,-307-2-1030 0 0,-32 0 101 0 0,0 3 0 0 0,36 6 241 0 0,-71-3-32 0 0,40 5 394 0 0,0-3 0 0 0,0-3-362 0 0,44-4-596 0 0,135 3 460 0 0,-108 10 175 0 0,124-8 488 0 0,168-13-405 0 0,-362 6-407 0 0,0-4 0 0 0,12-4 285 0 0,-6 0 2 0 0,-23 3 17 0 0,-15 2 26 0 0,5 1-45 0 0,167-16 0 0 0,-34 3 0 0 0,-150 14 0 0 0,0-2 0 0 0,-1 0 0 0 0,20-8 0 0 0,-15 4 0 0 0,12-2-12 0 0,54-16 88 0 0,55-7-76 0 0,-124 28 125 0 0,1-1 1 0 0,-1-2-1 0 0,-1 0 0 0 0,9-7-125 0 0,-17 9 195 0 0,-10 3-2 0 0,1-2 0 0 0,-1 1 0 0 0,1-1 1 0 0,-2-1-1 0 0,1 1 0 0 0,-1-2-193 0 0,27-20 312 0 0,-21 16-113 0 0,0-1-1 0 0,-1 0 1 0 0,0-1 0 0 0,-1 0-1 0 0,10-17-198 0 0,-4 1 454 0 0,1-2 3 0 0,-17 30-413 0 0,-1 0-1 0 0,0 0 1 0 0,0 0 0 0 0,-1 0-1 0 0,1-1 1 0 0,-1 1 0 0 0,1-3-44 0 0,7-14 180 0 0,-5 16-153 0 0,-3 3-20 0 0,0 0 1 0 0,-1 0-1 0 0,1 0 0 0 0,0 0 0 0 0,0 0 1 0 0,0 0-1 0 0,-1-1 0 0 0,1 1 0 0 0,-1 0 1 0 0,1-1-1 0 0,-1 1 0 0 0,1 0 0 0 0,-1-1 0 0 0,0 1-7 0 0,3-4 7 0 0,-2 4 2 0 0,-1 0 1 0 0,1 0-1 0 0,0 0 1 0 0,-1 0-1 0 0,1-1 1 0 0,-1 1-1 0 0,1 0 1 0 0,-1-1 0 0 0,1 1-1 0 0,-1 0 1 0 0,0-1-1 0 0,0 1 1 0 0,0-1-1 0 0,0 1 1 0 0,0-1-10 0 0,0 1-279 0 0,0 1-105 0 0,0 0-28 0 0,0 0-256 0 0,-2 2-1060 0 0,-10 11-460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58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1 307 6448 0 0,'0'0'297'0'0,"0"0"-9"0"0,3-18 259 0 0,7-42 1057 0 0,-8 53-1409 0 0,-1 0 1 0 0,1 0 0 0 0,0 0-1 0 0,0 1 1 0 0,1-1 0 0 0,2-4-196 0 0,-1 3 236 0 0,-1 1 1 0 0,0-1-1 0 0,-1 0 1 0 0,1-2-237 0 0,-3 8 110 0 0,1-1 1 0 0,0 0 0 0 0,1 0 0 0 0,-1 1 0 0 0,0-1 0 0 0,1 1-1 0 0,-1-1 1 0 0,1 1 0 0 0,0-1 0 0 0,0 1 0 0 0,0 0-1 0 0,0 0 1 0 0,0 0 0 0 0,2-1-111 0 0,6-5 1079 0 0,1 1 0 0 0,10-5-1079 0 0,-5 2 315 0 0,-7 6-315 0 0,0-1 0 0 0,0 1 0 0 0,1 1 0 0 0,-1 0 0 0 0,1 0 0 0 0,1 1 0 0 0,29-10 0 0 0,-26 7 0 0 0,-1 1 0 0 0,1 1 0 0 0,0 0 0 0 0,0 1 0 0 0,0 1 0 0 0,13 0 0 0 0,-3-3 0 0 0,-21 4 0 0 0,0-1 0 0 0,1 0 0 0 0,-1 1 0 0 0,0-1 0 0 0,1 1 0 0 0,-1 0 0 0 0,0 0 0 0 0,1 1 0 0 0,-1-1 0 0 0,0 1 0 0 0,1-1 0 0 0,-1 1 0 0 0,0 0 0 0 0,0 0 0 0 0,0 0 0 0 0,1 1 0 0 0,5 4 0 0 0,-6-5-119 0 0,-1 0 0 0 0,0 1 0 0 0,0-1 0 0 0,0 1 1 0 0,0-1-1 0 0,0 1 0 0 0,-1 0 0 0 0,1 0 0 0 0,0 0 1 0 0,-1 0-1 0 0,1 0 0 0 0,-1 0 0 0 0,0 0 1 0 0,0 0-1 0 0,0 0 0 0 0,1 2 119 0 0,-1-1-75 0 0,0 0 72 0 0,-1-1 1 0 0,1 1 0 0 0,-1-1 0 0 0,1 0 0 0 0,-1 1-1 0 0,0-1 1 0 0,0 1 0 0 0,0-1 0 0 0,-1 1 2 0 0,1 11 68 0 0,0-5 123 0 0,0 0 0 0 0,-1-1 0 0 0,0 1 0 0 0,0 0 1 0 0,-1-1-1 0 0,0 0 0 0 0,-1 1 0 0 0,0-1 0 0 0,0 0 1 0 0,-4 6-192 0 0,-10 19 4 0 0,-2-2 1 0 0,-1 0-1 0 0,-2-1 1 0 0,-10 10-5 0 0,-15 21-2 0 0,9-11 2 0 0,-5-1 0 0 0,18-20 0 0 0,7-10 0 0 0,11-13 0 0 0,1 0 0 0 0,0 1 0 0 0,0 0 0 0 0,-3 6 0 0 0,-11 13 0 0 0,16-21 0 0 0,0 0 0 0 0,0 0 0 0 0,1 0 0 0 0,-1 0 0 0 0,1 1 0 0 0,0 0 0 0 0,-1 2 0 0 0,-3 11 0 0 0,6-14 0 0 0,1 1 0 0 0,0-1 0 0 0,0 1 0 0 0,0 0 0 0 0,1 0 0 0 0,0 0 0 0 0,1 4 0 0 0,2 0 0 0 0,0-1 72 0 0,-4-7 298 0 0,2-1 118 0 0,0 0-414 0 0,-1 0-1 0 0,1-1 1 0 0,0 1-1 0 0,0 0 1 0 0,0-1-1 0 0,0 1 0 0 0,0-1 1 0 0,0 0-1 0 0,0 0 1 0 0,-1 1-1 0 0,1-1 1 0 0,0 0-1 0 0,0-1 1 0 0,0 1-1 0 0,1 0-73 0 0,31-11 34 0 0,-11 4 390 0 0,-2 0 218 0 0,-1-1-1 0 0,2-2-641 0 0,22-8 306 0 0,181-68-290 0 0,-70 38-16 0 0,-138 42 0 0 0,-1 1 0 0 0,7-5 0 0 0,23-8 0 0 0,-17 8 0 0 0,20-9 0 0 0,10-4 0 0 0,-53 20 0 0 0,0 1 0 0 0,0-1 0 0 0,0 0 0 0 0,4-3 0 0 0,-8 4 0 0 0,-2 2 0 0 0,0 0 0 0 0,0 0 0 0 0,0 0 0 0 0,0 0 0 0 0,0 0 0 0 0,0 1 0 0 0,0-1 0 0 0,0 0 0 0 0,0 0 0 0 0,0 0 0 0 0,0 0 0 0 0,-1 0 0 0 0,1 0 0 0 0,0 0 0 0 0,0 0 0 0 0,0 0 0 0 0,0 0 0 0 0,0 0 0 0 0,0 0 0 0 0,0 0 0 0 0,0 0 0 0 0,0 0 0 0 0,0 0 0 0 0,0 0 0 0 0,0 0 0 0 0,0 0 0 0 0,0 0 0 0 0,0 0 0 0 0,-1 0 0 0 0,1 0 0 0 0,0-1 0 0 0,0 1 0 0 0,0 0 0 0 0,0 0 0 0 0,0 0 0 0 0,0 0 0 0 0,0 0 0 0 0,0 0 0 0 0,0 0 0 0 0,0 0 0 0 0,0 0 0 0 0,0 0 0 0 0,0 0 0 0 0,0 0 0 0 0,0 0 0 0 0,0 0 0 0 0,0 0 0 0 0,0 0 0 0 0,0 0 0 0 0,0 0 0 0 0,0-1 0 0 0,0 1 0 0 0,0 0 0 0 0,0 0 0 0 0,0 0 0 0 0,0 0 0 0 0,0 0 0 0 0,0 0 0 0 0,0 0 0 0 0,0 0 0 0 0,0 0 0 0 0,0 0 0 0 0,0 0 0 0 0,0 0 0 0 0,0 0 0 0 0,-11 0 0 0 0,7 0 0 0 0,0 1 0 0 0,0-1 0 0 0,1 1 0 0 0,-1 0 0 0 0,1 0 0 0 0,-1 0 0 0 0,-44 18-229 0 0,16-10-3744 0 0,23-6 2440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59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 56 6448 0 0,'1'-7'108'0'0,"-1"5"-57"0"0,0 0 0 0 0,0-1 0 0 0,-1 1 1 0 0,1 0-1 0 0,0 0 0 0 0,-1 0 1 0 0,1 0-1 0 0,-1 0 0 0 0,0 0 0 0 0,0 0 1 0 0,0-1-52 0 0,1 2 11 0 0,0 1 1 0 0,0 0-1 0 0,0 0 0 0 0,-1-1 1 0 0,1 1-1 0 0,0 0 0 0 0,0 0 1 0 0,0 0-1 0 0,0 0 0 0 0,-1-1 1 0 0,1 1-1 0 0,0 0 1 0 0,0 0-1 0 0,0 0 0 0 0,0 0 1 0 0,-1 0-1 0 0,1 0 0 0 0,0-1 1 0 0,0 1-1 0 0,-1 0 0 0 0,1 0 1 0 0,0 0-1 0 0,0 0 1 0 0,-1 0-1 0 0,1 0 0 0 0,0 0 1 0 0,0 0-1 0 0,0 0 0 0 0,-1 0-11 0 0,1 0 23 0 0,-1 0 0 0 0,1 0 0 0 0,0 0 0 0 0,0 0 0 0 0,-1 0-1 0 0,1 0 1 0 0,0 0 0 0 0,-1 0 0 0 0,1 0 0 0 0,0 0 0 0 0,-1 0 0 0 0,1-1-1 0 0,0 1 1 0 0,0 0 0 0 0,-1 0 0 0 0,1 0 0 0 0,0 0 0 0 0,0-1 0 0 0,-1 1-1 0 0,1 0 1 0 0,0 0 0 0 0,0 0 0 0 0,0-1 0 0 0,-1 1 0 0 0,1 0 0 0 0,0 0-1 0 0,0-1-22 0 0,-1 0 56 0 0,0 0-1 0 0,0 0 0 0 0,0 0 0 0 0,0 0 0 0 0,0 0 0 0 0,0 0 0 0 0,0 0 0 0 0,0 0 0 0 0,0 0 1 0 0,0 1-1 0 0,-1-1 0 0 0,1 1 0 0 0,0-1 0 0 0,-1 1 0 0 0,1-1 0 0 0,0 1 0 0 0,-1-1 1 0 0,1 1-1 0 0,0 0 0 0 0,-1 0 0 0 0,1 0 0 0 0,-1 0 0 0 0,1 0 0 0 0,0 0 0 0 0,-1 0 0 0 0,1 0 1 0 0,-1 1-1 0 0,1-1 0 0 0,0 0 0 0 0,-1 1 0 0 0,0 0-55 0 0,-2 0 121 0 0,1 0 1 0 0,-1 1-1 0 0,1-1 1 0 0,-1 1-1 0 0,1 0 0 0 0,-1 0 1 0 0,1 0-1 0 0,0 1 0 0 0,0-1 1 0 0,0 1-1 0 0,0-1 1 0 0,0 1-122 0 0,-36 56 0 0 0,35-53 143 0 0,0 1 1 0 0,0-1-1 0 0,1 1 0 0 0,0 0 1 0 0,0 0-1 0 0,0 0 1 0 0,1 3-144 0 0,-4 12 1028 0 0,-2 20-1028 0 0,8-37 2 0 0,0 0 0 0 0,0-1 0 0 0,0 1 0 0 0,0 0 1 0 0,1 0-1 0 0,0-1 0 0 0,0 1 0 0 0,0 0 1 0 0,2 3-3 0 0,1 1-1 0 0,-1-1 0 0 0,1 0 0 0 0,1 0 0 0 0,3 7 1 0 0,-1-7 146 0 0,0 1 0 0 0,0-1 0 0 0,0 0 1 0 0,1 0-1 0 0,0-1 0 0 0,1 0 1 0 0,7 4-147 0 0,-11-7 68 0 0,0-1 0 0 0,0-1 0 0 0,0 1 1 0 0,0 0-1 0 0,1-1 0 0 0,-1 0 0 0 0,1-1 1 0 0,-1 1-1 0 0,1-1 0 0 0,0 0 0 0 0,0 0 1 0 0,-1-1-1 0 0,1 0 0 0 0,0 0 1 0 0,4-1-69 0 0,-2-1 188 0 0,1 0 0 0 0,-1-1 0 0 0,1-1 1 0 0,-1 1-1 0 0,0-1 0 0 0,0-1 0 0 0,-1 0 1 0 0,1 0-1 0 0,-1 0 0 0 0,4-4-188 0 0,-6 4 17 0 0,0 0-1 0 0,-1 0 1 0 0,1 0-1 0 0,-1-1 1 0 0,0 1-1 0 0,0-1 0 0 0,-1 0 1 0 0,0 0-1 0 0,0-1 1 0 0,0 1-1 0 0,-1-1 1 0 0,0 1-1 0 0,0-1 1 0 0,0 0-1 0 0,-1 0 1 0 0,0-2-17 0 0,0-3 223 0 0,-1-1 0 0 0,0 0 0 0 0,0 0 0 0 0,-2 1 0 0 0,0-1 0 0 0,0 1 0 0 0,-1-1 0 0 0,-2-5-223 0 0,2 10 10 0 0,0 0 0 0 0,0 0-1 0 0,-1 0 1 0 0,0 0 0 0 0,-1 0-1 0 0,0 1 1 0 0,0 0 0 0 0,0 0 0 0 0,-1 0-1 0 0,0 1 1 0 0,0 0 0 0 0,-1 0 0 0 0,0 0-1 0 0,0 1 1 0 0,0 0 0 0 0,-1 0-1 0 0,-6-2-9 0 0,9 5 0 0 0,1 1 0 0 0,0 0 0 0 0,0 0 0 0 0,0 1 0 0 0,-1-1 0 0 0,1 1 0 0 0,0 0 0 0 0,-1 0 0 0 0,1 1 0 0 0,0-1 0 0 0,0 1 0 0 0,-1 0 0 0 0,1 0 0 0 0,0 0 0 0 0,-1 1 0 0 0,-2 1 0 0 0,0-1 0 0 0,0 2 0 0 0,0-1 0 0 0,1 1 0 0 0,-1 0 0 0 0,1 0 0 0 0,0 0 0 0 0,-1 2 0 0 0,5-4-51 0 0,0 1-1 0 0,0-1 0 0 0,0 0 0 0 0,0 1 0 0 0,1-1 1 0 0,-1 1-1 0 0,1 0 0 0 0,-1-1 0 0 0,1 1 0 0 0,0 0 1 0 0,0 0-1 0 0,1 0 0 0 0,-1 2 52 0 0,0 2-424 0 0,0 0 0 0 0,0 0 0 0 0,1 0 0 0 0,1 0 0 0 0,-1 0 424 0 0,3 14-1022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7:00.8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15 278 4608 0 0,'0'-1'208'0'0,"-6"-26"3"0"0,5 24-109 0 0,0-1-1 0 0,0 1 1 0 0,0 0-1 0 0,1-1 1 0 0,-1 1-1 0 0,1-1 1 0 0,0 1 0 0 0,0-1-1 0 0,0-1-101 0 0,0 3 448 0 0,1-1 1 0 0,-2 0-1 0 0,1 0 0 0 0,0 0 0 0 0,0 0 0 0 0,-1-3-448 0 0,0 4 110 0 0,0-1 0 0 0,1 0-1 0 0,0 1 1 0 0,0-1 0 0 0,0 0-1 0 0,0 1 1 0 0,0-1-1 0 0,0 0 1 0 0,1-2-110 0 0,1-3 576 0 0,-1 5-502 0 0,-1 0 0 0 0,1 0 0 0 0,0 0 0 0 0,0 0 0 0 0,0 0 1 0 0,0 0-1 0 0,1 0 0 0 0,-1 1 0 0 0,1-1 0 0 0,0 1 0 0 0,-1-1 0 0 0,1 1 0 0 0,0 0 0 0 0,1-1 0 0 0,-1 1-74 0 0,14-13 922 0 0,-13 12-792 0 0,0 0 0 0 0,1 0-1 0 0,-1 1 1 0 0,0-1 0 0 0,1 1-1 0 0,-1 0 1 0 0,1-1 0 0 0,3 0-130 0 0,40-13 16 0 0,14-2-16 0 0,-53 16 0 0 0,5-2 0 0 0,9-3 0 0 0,0 2 0 0 0,1 0 0 0 0,-1 1 0 0 0,1 1 0 0 0,9 1 0 0 0,7-1 0 0 0,-30 2 0 0 0,1 0 0 0 0,0 0 0 0 0,-1 1 0 0 0,8 1 0 0 0,2 1 0 0 0,-12-2 0 0 0,1 1 0 0 0,0 0 0 0 0,-1 0 0 0 0,1 1 0 0 0,-1 0 0 0 0,1 0 0 0 0,-4-1 0 0 0,1 0 0 0 0,8 10 0 0 0,-10-8 0 0 0,-1-1 0 0 0,1 1 0 0 0,-1 0 0 0 0,0 0 0 0 0,0 0 0 0 0,0 0 0 0 0,0 0 0 0 0,0 1 0 0 0,-1-1 0 0 0,0 1 0 0 0,1-1 0 0 0,-1 1 0 0 0,-1-1 0 0 0,1 1 0 0 0,0-1 0 0 0,-1 3 0 0 0,1 4 0 0 0,-1 1 0 0 0,-1-1 0 0 0,0 1 0 0 0,0-1 0 0 0,-1 3 0 0 0,-1 0 0 0 0,0 0 0 0 0,-1 0 0 0 0,-1-1 0 0 0,0 1 0 0 0,0-1 0 0 0,-7 10 0 0 0,-11 14 0 0 0,-13 16 0 0 0,6-9 0 0 0,-8 4 0 0 0,27-34 0 0 0,0 0 0 0 0,1 1 0 0 0,-3 6 0 0 0,-21 35 2048 0 0,-38 47-2048 0 0,65-93 0 0 0,1 1 0 0 0,0 0 0 0 0,0 4 0 0 0,1-5 0 0 0,1-1 0 0 0,-1 1 0 0 0,-4 4 0 0 0,4-8 0 0 0,4-3 0 0 0,-1 0 0 0 0,1-1 0 0 0,-1 1 0 0 0,1 0 0 0 0,0 0 0 0 0,0 0 0 0 0,0 0 0 0 0,0 0 0 0 0,1 0 0 0 0,-1 0 0 0 0,0 0 0 0 0,1 1 0 0 0,-1 0 0 0 0,1 6 72 0 0,0-9-40 0 0,0 1 0 0 0,0-1 0 0 0,0 0 0 0 0,1 1 0 0 0,-1-1 1 0 0,0 0-1 0 0,0 1 0 0 0,1-1 0 0 0,-1 0 0 0 0,0 0 1 0 0,1 1-1 0 0,-1-1 0 0 0,0 0 0 0 0,0 0 0 0 0,1 0 0 0 0,-1 1 1 0 0,1-1-1 0 0,-1 0 0 0 0,0 0 0 0 0,1 0 0 0 0,-1 0 1 0 0,0 0-1 0 0,1 0 0 0 0,-1 0 0 0 0,1 0 0 0 0,-1 0 0 0 0,0 0 1 0 0,1 0-1 0 0,-1 0 0 0 0,1 0-32 0 0,10 0 402 0 0,18-4-199 0 0,-1-1 0 0 0,0-1-1 0 0,17-6-202 0 0,166-47 0 0 0,-59 16 0 0 0,-114 31 0 0 0,-23 8 0 0 0,0-1 0 0 0,0 0 0 0 0,9-6 0 0 0,-5 2 0 0 0,-2 1 0 0 0,-1-1 0 0 0,2-3 0 0 0,4 1 72 0 0,-20 10 299 0 0,-2-2 354 0 0,0 3-704 0 0,0-1 1 0 0,0 1 0 0 0,0 0-1 0 0,0 0 1 0 0,0 0 0 0 0,0-1-1 0 0,0 1 1 0 0,0 0 0 0 0,1 0-1 0 0,-1-1 1 0 0,0 1 0 0 0,0 0-1 0 0,0 0 1 0 0,0 0 0 0 0,-1-1-1 0 0,1 1 1 0 0,0 0 0 0 0,0 0 0 0 0,0-1-1 0 0,0 1 1 0 0,0 0 0 0 0,0 0-1 0 0,0 0 1 0 0,0-1 0 0 0,0 1-1 0 0,0 0 1 0 0,-1 0 0 0 0,1 0-1 0 0,0 0 1 0 0,0-1 0 0 0,0 1-1 0 0,0 0 1 0 0,-1 0-22 0 0,-1-2 9 0 0,-1 0 0 0 0,1 0 1 0 0,-1 0-1 0 0,0 1 0 0 0,0-1 0 0 0,0 1 0 0 0,0-1 1 0 0,0 1-1 0 0,-1 0 0 0 0,1 0 0 0 0,0 1 0 0 0,0-1 0 0 0,-1 1 1 0 0,1 0-1 0 0,0-1 0 0 0,-1 1 0 0 0,1 1 0 0 0,-3-1-9 0 0,-12 3-31 0 0,1 0-1 0 0,-1 1 1 0 0,1 1-1 0 0,-11 5 32 0 0,12-5-143 0 0,14-4-1261 0 0,2-1-510 0 0,0 0-109 0 0,0 0-22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7:01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15 106 6448 0 0,'-1'-4'67'0'0,"0"1"0"0"0,0-1 0 0 0,0 0 1 0 0,0 0-1 0 0,1 0 0 0 0,0 0 0 0 0,-1 0 0 0 0,2 1 0 0 0,-1-1 1 0 0,0 0-1 0 0,1-2-67 0 0,0-10 811 0 0,-1-11 3339 0 0,0 26-3634 0 0,0 1-312 0 0,0-1 0 0 0,0 0 0 0 0,0 1 0 0 0,0-1 0 0 0,0 0 0 0 0,0 1 0 0 0,0-1 0 0 0,0 1 1 0 0,-1-1-1 0 0,1 0 0 0 0,0 1 0 0 0,0-1 0 0 0,-1 1 0 0 0,1-1 0 0 0,0 1 0 0 0,-1-1 0 0 0,1 1 1 0 0,0-1-1 0 0,-1 1 0 0 0,1-1 0 0 0,-1 1 0 0 0,1-1 0 0 0,-1 1-204 0 0,1 0 1 0 0,-1 1 0 0 0,1 0-1 0 0,-1-1 1 0 0,1 1 0 0 0,-1 0 0 0 0,1 0-1 0 0,-1-1 1 0 0,1 1 0 0 0,0 0 0 0 0,0 0-1 0 0,-1 0 1 0 0,1 0 0 0 0,0-1 0 0 0,0 1-1 0 0,0 0 1 0 0,0 0 0 0 0,0 0 0 0 0,0 0-1 0 0,0-1 1 0 0,0 1 0 0 0,0 0 0 0 0,0 0-1 0 0,1 3 0 0 0,-1 18 0 0 0,-1-12 0 0 0,1 1 0 0 0,0-1 0 0 0,1 0 0 0 0,0 0 0 0 0,0 0 0 0 0,1 0 0 0 0,3 7 0 0 0,-4-12 0 0 0,1 1 0 0 0,-1-1 0 0 0,0 0 0 0 0,0 1 0 0 0,-1 4 0 0 0,3 12 0 0 0,-1-11 23 0 0,8 33-87 0 0,6 11 64 0 0,-11-40 97 0 0,1 0-1 0 0,0 0 1 0 0,2 0 0 0 0,-1-1 0 0 0,5 4-97 0 0,-7-9 324 0 0,-4-6-183 0 0,1 0-1 0 0,0 0 1 0 0,0 0 0 0 0,1 0-1 0 0,-1 0 1 0 0,0 0-1 0 0,1-1 1 0 0,0 1-1 0 0,1 0-140 0 0,2 3 16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20:26:31.21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610 173,'-371'0,"367"0,-1 0,1 0,-1 1,1-1,0 1,-1 0,1 0,-2 1,4 0,-1-1,1 0,1 0,-1 1,0-1,0 1,0-1,1 1,-1 0,1 0,-1 0,1 0,0 0,0 0,0 0,-1 2,-3 9,1 1,1-1,-1 7,-7 23,2-5,0 2,3-1,1 1,2-1,2 1,2 6,-2-20,-1-1,-3 13,1-10,-1 24,5 317,1-177,-2-179,-1 0,0 0,0 0,-1-1,-3 5,2-1,0-1,1 1,0 5,-11 102,-1 28,12-130,0-1,-2-1,-2 8,2-9,1 0,1 1,0-1,1 4,1 211,3-105,-1-94,2 0,3 4,-1 4,-3-28,1-1,0 1,1-1,0 0,1 0,1-1,3 7,12 17,21 26,-41-59,7 7,1 1,0-1,0-1,1 0,5 3,56 40,-40-31,-8-5,1-2,0-1,24 9,79 24,-40-14,-58-21,1-2,0 0,0-2,0-2,1 0,0-2,28-1,860-4,-511 3,-400-1,0 0,0-1,0 0,0 0,0-1,0 0,-1 0,1-1,-1 0,0 0,5-4,45-25,-34 17,0 2,1 1,1 0,0 2,20-5,-13 5,-1-1,-1-2,0 0,13-11,-11 8,0 0,1 2,19-5,-35 14,-1-1,0 0,0-1,-1-1,0 0,0-1,-1-1,0 0,-1-1,0-1,-1 0,13-12,-14 14,0 0,-1 0,0-2,-1 1,0-1,0 0,-2-1,3-5,14-29,-18 36,0-1,0 0,-1 0,0 0,-1 0,0-1,-1 0,1-9,-2-73,-3-4,-1 1,3 30,0-12,-4 1,-8-49,0 49,0 0,-3 1,-12-32,-20-64,0 27,-48-99,60 161,4 11,-7-7,25 56,7 13,-1 0,-1 1,-3-6,-11-14,8 11,-1 1,-10-11,2 6,-1-2,-2 1,0 0,-22-14,21 22,-16-9,-15-8,40 24,1 0,-2 2,1 0,-17-5,-74-19,62 22,1 2,-34-1,-15 4,-51 6,42 1,-649-3,728 3,-1 0,1 2,-11 3,19-3,0 1,1 1,-3 1,6-2,-1 0,0-1,1 0,-1-1,-5 0,-2-1,3-1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5:54.2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61 2304 0 0,'0'0'413'0'0,"0"0"897"0"0,0 0 392 0 0,0 0 81 0 0,0 0-222 0 0,0 0-969 0 0,0 0-428 0 0,0 0-89 0 0,0 0-6 0 0,0 0 16 0 0,0 0-15 0 0,0 0 40 0 0,0 0 197 0 0,0 0 86 0 0,0 0 21 0 0,0 0 23 0 0,0 0 91 0 0,0 0 44 0 0,0 0 11 0 0,0 0-6 0 0,0 0-26 0 0,0 0-9 0 0,0 0-4 0 0,0 0-44 0 0,0 0-174 0 0,0 0-80 0 0,0 0-15 0 0,0 0-13 0 0,0 0-52 0 0,0 0-28 0 0,0 0-4 0 0,0 0-8 0 0,0 0-34 0 0,0 0-20 0 0,0 0-2 0 0,0 0 0 0 0,0 0 0 0 0,0 0 0 0 0,0 0 0 0 0,0 0 0 0 0,0 0 0 0 0,0 0 6 0 0,0 0 20 0 0,0 0 6 0 0,0 0 0 0 0,0 0-5 0 0,0 0-22 0 0,0 0-5 0 0,0 0 0 0 0,2 0-10 0 0,135-6 93 0 0,-112 4-156 0 0,30 0 9 0 0,0 1 0 0 0,13 4 0 0 0,-45-1 0 0 0,-9 0 0 0 0,0-1 0 0 0,0-1 0 0 0,0 0 0 0 0,5-1 0 0 0,46-3-1 0 0,-44 3-18 0 0,0 0-1 0 0,1-2 0 0 0,1 0 20 0 0,34-6 308 0 0,-48 7-308 0 0,21-4 0 0 0,-29 6 3 0 0,1 0-1 0 0,0-1 1 0 0,0 1-1 0 0,0 0 1 0 0,0-1-1 0 0,0 1 1 0 0,0-1-1 0 0,0 1 1 0 0,-1-1-1 0 0,1 0 1 0 0,0 0-1 0 0,-1 0 1 0 0,2 0-3 0 0,-2 0 15 0 0,-1 1-1 0 0,1 0 1 0 0,-1-1 0 0 0,1 1-1 0 0,-1 0 1 0 0,1-1 0 0 0,-1 1 0 0 0,1 0-1 0 0,0 0 1 0 0,-1 0 0 0 0,1 0-1 0 0,-1 0 1 0 0,1-1 0 0 0,0 1 0 0 0,-1 0-1 0 0,1 0 1 0 0,-1 0 0 0 0,1 1-1 0 0,0-1-14 0 0,18 0 299 0 0,-17 0-400 0 0,-1-1-1 0 0,4-1 44 0 0,-3 1 144 0 0,-2 1 21 0 0,0 0-14 0 0,0 0-18 0 0,0 0-10 0 0,0 0-1 0 0,0 0 3 0 0,0 0-16 0 0,0 0-103 0 0,6-10-253 0 0,-4 7-5097 0 0,-2 3-868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20:26:49.6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251 0,'0'35,"0"6,-1 1,-2-1,-3 8,2-11,1 0,2 0,2 17,0 0,-1-47,-1 1,-1 0,0-1,0 1,0-1,-4 9,2-7,1 0,0 1,0-1,0 8,0 37,3-37,-1 0,0 0,-2 0,0-1,-3 8,2-11,1 0,1 0,0 0,1 14,-3 17,2-33,-1 1,-1-1,0-1,-3 8,1-6,1 1,1 0,-1 5,-2 12,-11 30,9-34,1 0,-3 19,6-15,1-14,1 1,1 3,1-10,-1-1,0 1,-1-1,0 0,-1 2,0-1,0 0,1 0,1 0,-1 7,-4 47,2-23,1 22,2-34,-4 25,2-24,0 22,3 211,2-123,-1-137,0 1,0-1,0 1,1-1,0 0,0 1,0-1,2 3,-3-5,1 0,0-1,0 1,1-1,-1 1,0-1,0 0,1 1,-1-1,1 0,-1 0,1 0,0 0,-1 0,1 0,0 0,-1-1,1 1,0-1,0 1,0-1,0 0,54 8,-36-6,-1 1,1 0,18 7,-19-5,0-1,1 0,-1-1,1-2,0 0,6-1,23 2,26 6,-23-1,-25-4,1 2,-1 1,0 2,-1 0,8 5,-8-5,1-1,-1-1,7 0,8 2,-18-2,0 1,17 9,0-1,-9-2,-24-10,1 1,1-1,-1 0,0-1,6 1,11 0,-1-2,23-2,-25 0,-1 1,0 1,0 1,3 1,66 11,-49-9,-12-1,-12-2,0 0,0 2,12 3,-9-1,0-1,0-1,0-1,1-1,1-1,106-2,-52 0,50 2,120-3,-242 2,-1 0,0 0,0-1,0 1,0-1,0 0,0 0,0 0,0 0,0 0,-1-1,1 1,0-1,-1 0,-1 1,1-1,-1 1,0-1,1 0,-1 0,0 0,0 0,0 0,0 0,-1 0,1 0,0 0,-1 0,1 0,-1-1,0 1,0-2,1-38,-4-30,0-8,3-1649,-1 1712,-1 0,0 1,-1-1,-4-10,-1-6,4 13</inkml:trace>
  <inkml:trace contextRef="#ctx0" brushRef="#br0" timeOffset="159.47">2199 312,'0'-2,"0"-2</inkml:trace>
  <inkml:trace contextRef="#ctx0" brushRef="#br0" timeOffset="4979.818">2152 235,'-6'-11,"0"1,-1 1,0-1,-3-1,-4-7,-18-23,-34-34,63 72,-1 0,1-1,-1 1,0 1,0-1,0 0,0 1,-1 0,1 0,-1 0,1 1,-1 0,0-1,1 2,-1-1,0 0,0 1,-4 0,-207 0,88 2,-563-2,678 1,0 0,0 2,0-1,1 1,-9 4,-18 4,12-5,0-1,-1-1,1-2,-15 0,-232-3,257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20:30:02.82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20:30:04.3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27T20:30:04.8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  <inkml:trace contextRef="#ctx0" brushRef="#br0" timeOffset="243.527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04.9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62 2760 0 0,'0'0'125'0'0,"0"1"138"0"0,2 15 2254 0 0,-1-14 409 0 0,-4-8-1533 0 0,3 4-507 0 0,0 2-507 0 0,0 0 37 0 0,0 0 80 0 0,0 0 15 0 0,0 0-69 0 0,0-3-292 0 0,0-2 125 0 0,0 9-251 0 0,0 10 1813 0 0,0-16-1467 0 0,6 14 1219 0 0,-5-11-1588 0 0,0-1 0 0 0,0 0 0 0 0,0 1 0 0 0,1-1 0 0 0,-1 0 0 0 0,0 0 0 0 0,0 0-1 0 0,0 0 1 0 0,1 0 0 0 0,-1 0 0 0 0,0 0 0 0 0,0 0 0 0 0,0-1 0 0 0,0 1 0 0 0,1 0-1 0 0,-1-1 1 0 0,0 1 0 0 0,0-1 0 0 0,1 0-1 0 0,20-16 0 0 0,-18 14 0 0 0,0 0 0 0 0,0-1 0 0 0,0 2 0 0 0,0-1 0 0 0,0 0-1 0 0,1 1 1 0 0,8-3 0 0 0,0 2 0 0 0,0-1 0 0 0,1 2 0 0 0,12-2 0 0 0,-20 3 42 0 0,0 0 0 0 0,0-1 0 0 0,0 0 0 0 0,-1-1 0 0 0,1 1 0 0 0,3-3-42 0 0,-5 3 191 0 0,-2 1 297 0 0,-2 1 21 0 0,0 0-66 0 0,1 0-294 0 0,8-3-134 0 0,-8 3-17 0 0,-1-1 1 0 0,0 1 0 0 0,1 0 0 0 0,-1 0 0 0 0,1 0-1 0 0,-1 0 1 0 0,0-1 0 0 0,1 1 0 0 0,-1 0 0 0 0,0 0 0 0 0,1-1-1 0 0,-1 1 1 0 0,0 0 0 0 0,0 0 0 0 0,1-1 0 0 0,-1 1 0 0 0,0 0-1 0 0,0-1 1 0 0,1 1 0 0 0,-1-1 0 0 0,0 1 0 0 0,0 0 0 0 0,0-1-1 0 0,0 1 1 0 0,1-1 1 0 0,1-3-33 0 0,-1 3-304 0 0,10 8-1771 0 0,-9-6-4030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05.5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63 10136 0 0,'0'0'230'0'0,"0"0"30"0"0,0 0 19 0 0,0 0 37 0 0,0 0 125 0 0,0 0 58 0 0,0 0 12 0 0,0 0 1 0 0,0 0 0 0 0,0 0 0 0 0,0 0 0 0 0,0 0-70 0 0,0 0-220 0 0,0 0 164 0 0,0 0 102 0 0,0 0 21 0 0,0 0-66 0 0,8 0-278 0 0,1-1-172 0 0,0 1-1 0 0,0-2 0 0 0,0 0 1 0 0,0 0-1 0 0,1-1 8 0 0,-1 1 96 0 0,0-1 0 0 0,0 2 1 0 0,0-1-1 0 0,1 1 0 0 0,0 0-96 0 0,-5 1 178 0 0,0 0 1 0 0,0-1-1 0 0,0 1 1 0 0,-1-1-1 0 0,1-1 0 0 0,0 1 1 0 0,0-1-1 0 0,-1 1 0 0 0,2-2-178 0 0,4-1 0 0 0,-9 4 0 0 0,0-1 0 0 0,1 0 0 0 0,-1 0 0 0 0,1 1 0 0 0,-1-1 0 0 0,1 1 0 0 0,0 0 0 0 0,-1-1 0 0 0,1 1 0 0 0,-1 0 0 0 0,1 0 0 0 0,0 0 0 0 0,-1 0 0 0 0,1 0 0 0 0,1 0 0 0 0,6-1 0 0 0,22-9 0 0 0,7-1-133 0 0,-37 11-563 0 0,-1 0-257 0 0,0 0-1012 0 0,0 0-3831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06.9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4 469 8288 0 0,'0'0'190'0'0,"0"0"28"0"0,0 0 7 0 0,0-2-33 0 0,0-5-153 0 0,0-4-55 0 0,0 10 14 0 0,-3-14 96 0 0,2 11 113 0 0,1 1-1 0 0,0-1 1 0 0,0 0 0 0 0,0 1 0 0 0,1-1 0 0 0,-1 1-1 0 0,1-1 1 0 0,0 0 0 0 0,0 1 0 0 0,0-1 0 0 0,0 1-1 0 0,1 0 1 0 0,0-1 0 0 0,-1 1 0 0 0,1 0-207 0 0,5-8 999 0 0,1 1 0 0 0,-1 0 1 0 0,7-5-1000 0 0,-14 15 0 0 0,10-10 290 0 0,0 0 0 0 0,0 1 0 0 0,1 0 1 0 0,0 1-1 0 0,1 1 0 0 0,0 0 0 0 0,9-5-290 0 0,31 0 16 0 0,-48 10-16 0 0,12-3 0 0 0,-10 5 0 0 0,1 0 0 0 0,-1 0 0 0 0,1 1 0 0 0,-1-1 0 0 0,5 3 0 0 0,31 9 0 0 0,-30-10 0 0 0,-1 1 0 0 0,0 1 0 0 0,0 0 0 0 0,10 5 0 0 0,-11-5 0 0 0,-5-2 0 0 0,-1 0 0 0 0,1 0 0 0 0,-1 0 0 0 0,0 1 0 0 0,4 2 0 0 0,9 5 0 0 0,-10-1 0 0 0,-5-6-67 0 0,-1 0-1 0 0,0 1 0 0 0,0-1 0 0 0,0 0 0 0 0,-1 0 0 0 0,1 1 0 0 0,-1-1 0 0 0,0 0 0 0 0,0 1 1 0 0,0-1-1 0 0,0 1 0 0 0,-1-1 0 0 0,1 0 0 0 0,-1 0 0 0 0,0 1 0 0 0,0-1 0 0 0,0 0 68 0 0,-5 11 525 0 0,1-1 0 0 0,-2 0 1 0 0,-4 6-526 0 0,-4 9-422 0 0,-30 70 422 0 0,28-62 0 0 0,-3-1 0 0 0,-5 6 0 0 0,2-9-876 0 0,-4 4 1146 0 0,-11 17 336 0 0,19-27-606 0 0,-19 17 0 0 0,27-28 0 0 0,-14 17 0 0 0,23-29 2 0 0,-6 5 68 0 0,7-7 301 0 0,1-1 117 0 0,0 0 21 0 0,0 0-66 0 0,7-1-421 0 0,-1 0 1 0 0,1 0-1 0 0,-1 0 0 0 0,1-1 0 0 0,-1 0 1 0 0,0 0-1 0 0,0 0 0 0 0,4-3-22 0 0,-3 1-2 0 0,1 1 0 0 0,-1 1 0 0 0,0-1 0 0 0,1 1 0 0 0,-1 1-1 0 0,5-1 3 0 0,7-1 0 0 0,0 0 0 0 0,15-6 0 0 0,-9 3 0 0 0,73-9 0 0 0,-83 14 0 0 0,7-3 0 0 0,7-3 0 0 0,-20 5 0 0 0,-2-3 72 0 0,-5 3 299 0 0,-2 2 117 0 0,0 0 21 0 0,0 0-66 0 0,0 0-358 0 0,0 0-406 0 0,0 0-154 0 0,0 0-851 0 0,0 0-3443 0 0,0 0-1475 0 0</inkml:trace>
  <inkml:trace contextRef="#ctx0" brushRef="#br0" timeOffset="1668.333">657 50 8288 0 0,'0'0'190'0'0,"0"0"28"0"0,0 0 7 0 0,0-18 967 0 0,-1 17-1020 0 0,0-1-48 0 0,3-12 683 0 0,2 6-719 0 0,-3 7 282 0 0,-1 1 118 0 0,0 0 22 0 0,0 0-422 0 0,0 0 0 0 0,0-1 0 0 0,0 1 0 0 0,0 0 0 0 0,0 0 0 0 0,0 0 0 0 0,0-1 0 0 0,0 1 0 0 0,0 0 0 0 0,0 0 0 0 0,0 0 0 0 0,0-1 0 0 0,0 1 0 0 0,0 0 0 0 0,0 0 0 0 0,0 0 0 0 0,0-1 0 0 0,0 1 0 0 0,-1 0 0 0 0,1 0 0 0 0,0 0 0 0 0,0 0 0 0 0,0-1 0 0 0,0 1 0 0 0,0 0 0 0 0,0 0 0 0 0,-1 0 0 0 0,1 0 0 0 0,0 0 0 0 0,0-1-88 0 0,-4 5-157 0 0,0 0 1 0 0,1 0-1 0 0,0 0 1 0 0,0 0 0 0 0,0 1-1 0 0,0-1 1 0 0,0 1 0 0 0,1 0-1 0 0,0-1 1 0 0,0 2 156 0 0,-14 23 1564 0 0,15-27-1562 0 0,0 1 1 0 0,0-1 0 0 0,0 1 0 0 0,0 0 0 0 0,0-1 0 0 0,0 1-1 0 0,1 0-2 0 0,-6 15-3 0 0,4-16 3 0 0,0 1 0 0 0,1 12 0 0 0,1 24 0 0 0,0-37 0 0 0,1 11 0 0 0,4 1 0 0 0,-1-4 0 0 0,-4-9 0 0 0,1 0 0 0 0,-1 0 0 0 0,1-1 0 0 0,-1 1 0 0 0,1 0 0 0 0,-1 0 0 0 0,0 0 0 0 0,1 0 0 0 0,-1-1 0 0 0,0 1 0 0 0,0 0 0 0 0,0 0 0 0 0,0 0 0 0 0,0 0 0 0 0,1 0 0 0 0,-2 0 0 0 0,1-1 0 0 0,0 1 0 0 0,0 0 0 0 0,-1 2 0 0 0,3 6 0 0 0,5-1 0 0 0,-1-2 0 0 0,4 2 34 0 0,-7-8 75 0 0,2 2 190 0 0,-3 0-248 0 0,3 3 651 0 0,-2-4-580 0 0,-1 0 0 0 0,1-1-1 0 0,-1 1 1 0 0,1-1 0 0 0,-1 0 0 0 0,1 0-1 0 0,1 0-121 0 0,14 1 0 0 0,1-2 0 0 0,-7-2 0 0 0,-2 0 0 0 0,-7 2 0 0 0,8-5 0 0 0,-10 6 0 0 0,1 0 0 0 0,-1-1 0 0 0,0 1 0 0 0,1-1 0 0 0,-1 1 0 0 0,0-1 0 0 0,0 0 0 0 0,1 0 0 0 0,-1 0 0 0 0,0 0 0 0 0,0 1 0 0 0,0-2 0 0 0,0 1 0 0 0,0 0 0 0 0,0 0 0 0 0,0 0 0 0 0,0-1 0 0 0,0 0 0 0 0,0 1 0 0 0,0-1 0 0 0,1 0 0 0 0,-1 1 0 0 0,0-1 0 0 0,1 1 0 0 0,-1-1 0 0 0,2 0 0 0 0,7-10 0 0 0,6-11 0 0 0,7-9 0 0 0,-20 30 2 0 0,0-8 21 0 0,-1-1 24 0 0,4-6 1764 0 0,-7 10-1662 0 0,1 5-80 0 0,-1 1-1 0 0,1-1 1 0 0,-1 0-1 0 0,1 1 1 0 0,-1-1 0 0 0,0 1-1 0 0,1-1 1 0 0,-1 1-1 0 0,0-1 1 0 0,0 1-1 0 0,0 0 1 0 0,0-1-1 0 0,0 1 1 0 0,-2-1-69 0 0,-1-2 496 0 0,4 2-362 0 0,-2 0 22 0 0,-9-2 146 0 0,-39-8-286 0 0,42 10-16 0 0,0 0 0 0 0,0 0 0 0 0,0 1 0 0 0,0 0 0 0 0,-1 0 0 0 0,-3 1 0 0 0,-8-1-232 0 0,18 0 116 0 0,0 1 1 0 0,1 0 0 0 0,-1 0 0 0 0,0 0 0 0 0,1 0 0 0 0,-1 0 0 0 0,0 0 0 0 0,1 1 0 0 0,-1-1-1 0 0,0 0 116 0 0,-8 1-3456 0 0,10-1 2433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13.1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1 150 8840 0 0,'0'0'400'0'0,"0"-15"160"0"0,5-29 937 0 0,-5 12 1111 0 0,0 18-1873 0 0,0 5-324 0 0,0-4 108 0 0,0 5-228 0 0,0-4 120 0 0,0 10-114 0 0,0 2-99 0 0,0 0 298 0 0,0 0-299 0 0,0 0 73 0 0,0 0 73 0 0,0 0-58 0 0,0 0-12 0 0,0 0 30 0 0,0 0 129 0 0,0 0 59 0 0,0 0 11 0 0,0 0 24 0 0,0 0 88 0 0,0 0 40 0 0,0 0 8 0 0,0 0-135 0 0,0 0-544 0 0,0 0-107 0 0,0 0 44 0 0,0 0 10 0 0,0 0-14 0 0,0 0-4 0 0,0 0 0 0 0,0 0-24 0 0,0 0-101 0 0,0 0-47 0 0,3 12-237 0 0,0-3 491 0 0,0 1 1 0 0,-1-1 0 0 0,0 1-1 0 0,-1-1 1 0 0,0 1 0 0 0,-1 0-1 0 0,0-1 1 0 0,-1 6 5 0 0,0 11-3 0 0,2-9 5 0 0,0-14-5 0 0,1 1 5 0 0,-1 27 23 0 0,-1 8 37 0 0,0-38-151 0 0,0 2 152 0 0,3 8 26 0 0,-3-8-10 0 0,0-3-13 0 0,0 0-2 0 0,0 0 0 0 0,0 0 6 0 0,0 0 20 0 0,0 0 6 0 0,0 0 0 0 0,0 0 23 0 0,0 0 96 0 0,0 0 45 0 0,0 0 10 0 0,0 0-67 0 0,0 0-291 0 0,0 0-127 0 0,0 0-29 0 0,0 0 23 0 0,0 0 105 0 0,9 24-2315 0 0,-8-22 1023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5:55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27 2760 0 0,'0'7'701'0'0,"1"-7"5086"0"0,4-10-1941 0 0,-3 6-3646 0 0,0 1 0 0 0,-1 0 0 0 0,1 0 0 0 0,0 0 0 0 0,1 0 0 0 0,1-2-200 0 0,-1 5 87 0 0,30 11-529 0 0,-22-9 36 0 0,-6-1 429 0 0,27 1 525 0 0,-9 3-658 0 0,-21-4 104 0 0,0-1 0 0 0,0 1 0 0 0,0 0 0 0 0,0-1 0 0 0,0 1 0 0 0,0-1 0 0 0,0 0 0 0 0,0 0 0 0 0,0 0 0 0 0,1 0 0 0 0,-1 0 0 0 0,0 0 0 0 0,0 0 0 0 0,0-1 0 0 0,1 0 6 0 0,-2 1 0 0 0,0-1 0 0 0,0 0 1 0 0,0 1-1 0 0,0-1 1 0 0,0 1-1 0 0,1-1 1 0 0,-1 1-1 0 0,0 0 1 0 0,0-1-1 0 0,0 1 0 0 0,0 0 1 0 0,0 0-1 0 0,1 0 1 0 0,-1 0-1 0 0,0 0 1 0 0,0 0-1 0 0,0 0 1 0 0,0 0-1 0 0,1 0 0 0 0,-1 1 1 0 0,0-1-1 0 0,0 0 1 0 0,0 1-1 0 0,0-1 1 0 0,0 1-1 0 0,0-1 1 0 0,0 1-1 0 0,0 0 0 0 0,0-1 1 0 0,0 1-1 0 0,0 0 1 0 0,0 0-1 0 0,0 0 0 0 0,10 8 24 0 0,-4-4 0 0 0,0 0 1 0 0,0 0-1 0 0,0 0 0 0 0,1-1 0 0 0,0 0 1 0 0,8 3-25 0 0,-10-4 0 0 0,1-1 0 0 0,-1 1 0 0 0,1 0 0 0 0,-1 0 0 0 0,0 1 0 0 0,4 2 0 0 0,-9-5 0 0 0,0-1 0 0 0,-1 1 0 0 0,1-1 0 0 0,0 1 1 0 0,-1-1-1 0 0,1 1 0 0 0,-1-1 0 0 0,1 1 1 0 0,0 0-1 0 0,-1-1 0 0 0,1 1 0 0 0,-1 0 1 0 0,0-1-1 0 0,1 1 0 0 0,-1 0 0 0 0,0 0 1 0 0,1 0-1 0 0,14 10-20 0 0,-15-10 17 0 0,1-1 0 0 0,-1 1 0 0 0,0-1 0 0 0,1 1 0 0 0,-1 0 0 0 0,0-1 0 0 0,0 1 0 0 0,0 0 0 0 0,1 0 0 0 0,-1-1 0 0 0,0 1 0 0 0,0 0 0 0 0,0 0 0 0 0,0-1 0 0 0,0 1 0 0 0,0 0 0 0 0,-1-1 0 0 0,1 1 0 0 0,0 0 0 0 0,0 0 0 0 0,0-1 0 0 0,-1 1 0 0 0,1 0 0 0 0,0-1 0 0 0,-1 1 3 0 0,0 3-5 0 0,0 3-5 0 0,1-4 5 0 0,0-1 1 0 0,-1 0 0 0 0,1 1 0 0 0,-1-1 0 0 0,1 0 0 0 0,-1 0 0 0 0,0 0 0 0 0,0 0-1 0 0,0 0 1 0 0,0 0 0 0 0,0 0 0 0 0,0 0 0 0 0,-1 0 0 0 0,1 0 0 0 0,-1 0 4 0 0,-1 1 0 0 0,0 1 0 0 0,0-1 0 0 0,0 0 0 0 0,-1 0 0 0 0,1-1 0 0 0,-1 1 0 0 0,0-1 0 0 0,0 0 0 0 0,0 0 0 0 0,-1 0 0 0 0,1 1 0 0 0,0 0 0 0 0,1 0 0 0 0,-1 0 0 0 0,1 1 0 0 0,0-1 0 0 0,0 1 0 0 0,0-1 0 0 0,0 1 0 0 0,-1 2 0 0 0,-10 13 0 0 0,5-9 9 0 0,4-5 16 0 0,0 1-1 0 0,1 0 0 0 0,-5 6-24 0 0,6-6-12 0 0,-1-1 1 0 0,0 0-1 0 0,-1 0 0 0 0,1-1 0 0 0,-1 0 0 0 0,-2 2 12 0 0,-17 18-307 0 0,-34 39 1079 0 0,49-53-668 0 0,0 2-7 0 0,0-1 0 0 0,0 1 1 0 0,1 1-1 0 0,-2 5-97 0 0,2-2 130 0 0,3-5-20 0 0,0 0 0 0 0,-1-1 1 0 0,0 0-1 0 0,0 0 1 0 0,-1 0-1 0 0,0-1 1 0 0,-2 1-111 0 0,7-7 155 0 0,-1-1 0 0 0,1 1 0 0 0,0-1 0 0 0,0 1 1 0 0,0 0-1 0 0,0 0 0 0 0,1 0-155 0 0,0-3 54 0 0,1 0 0 0 0,0 1-1 0 0,0-1 1 0 0,0 0 0 0 0,0 0 0 0 0,0 0-1 0 0,0 0 1 0 0,0 0 0 0 0,0 1 0 0 0,0-1-1 0 0,0 0 1 0 0,0 0 0 0 0,0 0-1 0 0,0 0 1 0 0,0 1 0 0 0,0-1 0 0 0,0 0-1 0 0,0 0 1 0 0,0 0 0 0 0,0 0 0 0 0,0 1-1 0 0,0-1 1 0 0,0 0 0 0 0,0 0 0 0 0,0 0-1 0 0,0 0 1 0 0,0 1 0 0 0,0-1 0 0 0,0 0-1 0 0,0 0 1 0 0,0 0 0 0 0,0 0-1 0 0,1 0 1 0 0,-1 0 0 0 0,0 1 0 0 0,0-1-1 0 0,0 0 1 0 0,0 0 0 0 0,0 0 0 0 0,1 0-1 0 0,-1 0 1 0 0,0 0 0 0 0,0 0 0 0 0,0 0-1 0 0,0 0 1 0 0,0 0 0 0 0,1 1 0 0 0,-1-1-1 0 0,0 0 1 0 0,0 0 0 0 0,0 0-1 0 0,0 0-53 0 0,16 0 439 0 0,20-8-936 0 0,17-4 1061 0 0,-29 6-549 0 0,0 2 0 0 0,25-2-15 0 0,9-2-1 0 0,-33 5-58 0 0,1 1 0 0 0,-1 1 0 0 0,1 1 0 0 0,9 2 59 0 0,34-3-314 0 0,-47 0 441 0 0,-1 1 0 0 0,23 2-127 0 0,-14-5-309 0 0,-29 3 453 0 0,-1 0 69 0 0,0 0 13 0 0,0 0-12 0 0,0 0-64 0 0,0 0-29 0 0,0 0-8 0 0,0 0-9 0 0,0 0-32 0 0,0 0-2 0 0,0 0-6 0 0,0 0-1030 0 0,0 0-3921 0 0,0 0-1665 0 0</inkml:trace>
  <inkml:trace contextRef="#ctx0" brushRef="#br0" timeOffset="14873.753">664 344 6912 0 0,'0'0'528'0'0,"0"0"-319"0"0,0 0-73 0 0,0 0 7 0 0,0 0 1 0 0,0 0 45 0 0,0 0 192 0 0,0 0 89 0 0,0 0 11 0 0,0 0 35 0 0,0 0 124 0 0,0 0 52 0 0,0 0 11 0 0,0 0-26 0 0,0 0-112 0 0,0 0-49 0 0,0 0-10 0 0,0 0-5 0 0,0 0-10 0 0,0 0-3 0 0,0 0 0 0 0,0 0-23 0 0,0 0-96 0 0,0 0-45 0 0,0 0-11 0 0,0 0-29 0 0,0 0-117 0 0,0 0-51 0 0,0 0-11 0 0,0 0-6 0 0,10-5 32 0 0,5-2-127 0 0,-10 5-36 0 0,1-1-1 0 0,-1 1 0 0 0,1 1 1 0 0,0-1-1 0 0,0 1 0 0 0,-1 0 1 0 0,2 0 32 0 0,5-1-18 0 0,8-1-4 0 0,0 0-1 0 0,0-2 0 0 0,15-5 23 0 0,-34 9 0 0 0,0 1-1 0 0,1-1 0 0 0,-1 0 1 0 0,0 1-1 0 0,1-1 0 0 0,-1 1 0 0 0,1 0 1 0 0,-1-1-1 0 0,1 1 0 0 0,-1 0 1 0 0,1 0-1 0 0,-1 0 0 0 0,2 0 1 0 0,2-1 13 0 0,15-8 111 0 0,-18 8-60 0 0,0 2 36 0 0,7-5 5 0 0,-2 0 52 0 0,5-3-872 0 0,-11 6 274 0 0,1 0-1110 0 0,9-3-4359 0 0</inkml:trace>
  <inkml:trace contextRef="#ctx0" brushRef="#br0" timeOffset="15621.721">765 485 8840 0 0,'0'0'197'0'0,"0"0"24"0"0,0 0 19 0 0,0 0 68 0 0,0 0 232 0 0,0 0 100 0 0,0 0 22 0 0,0 0 2 0 0,0 0 0 0 0,0 0 0 0 0,0 0 0 0 0,0 0-79 0 0,0 0-329 0 0,0 0-140 0 0,0 0-27 0 0,0 0 13 0 0,0 0 82 0 0,0 0 37 0 0,0 0 10 0 0,0 0-26 0 0,0 0-108 0 0,0 0-32 0 0,0 0-1 0 0,0 0 0 0 0,0 0 0 0 0,0 0-22 0 0,0 0-90 0 0,0 0 4 0 0,0 0 88 0 0,0 0 38 0 0,0 0 53 0 0,0 0 22 0 0,0 0 3 0 0,0 0 7 0 0,0 0 29 0 0,0 0 17 0 0,0 0 3 0 0,0 0-20 0 0,0 0-82 0 0,0 0-33 0 0,0 0-8 0 0,0 0-2 0 0,0 0-6 0 0,0 0-1 0 0,0 0 0 0 0,0 0 6 0 0,0 0 20 0 0,0 0 6 0 0,0 0 0 0 0,0 0-2 0 0,3 0-12 0 0,5 0-85 0 0,0 0-1 0 0,0 0 0 0 0,0-1 1 0 0,0 0-1 0 0,0-1 0 0 0,0 1 1 0 0,0-2-1 0 0,2 0 4 0 0,64-21-92 0 0,-60 17 326 0 0,-11 4-155 0 0,1 1-1 0 0,0 0 1 0 0,0 0 0 0 0,1 1 0 0 0,-1-1 0 0 0,0 1-1 0 0,1-1 1 0 0,2 1-79 0 0,-2 0 384 0 0,-3 1-3214 0 0,0 0-418 0 0,-2 0-2136 0 0</inkml:trace>
  <inkml:trace contextRef="#ctx0" brushRef="#br0" timeOffset="16896.088">1174 201 3224 0 0,'0'-6'1111'0'0,"-1"3"4678"0"0,1 2-5662 0 0,-1 0 1 0 0,1 0 0 0 0,-1 0 0 0 0,1 0 0 0 0,-1 1 0 0 0,1-1-1 0 0,0 0 1 0 0,0 0 0 0 0,-1 0 0 0 0,1 0 0 0 0,0-1-1 0 0,0 1 1 0 0,0 0 0 0 0,0 0 0 0 0,0 0 0 0 0,0 0-1 0 0,1 0 1 0 0,-1 0 0 0 0,0 0 0 0 0,0 0 0 0 0,1 0-1 0 0,-1 0-127 0 0,3-14 1873 0 0,-2 13-1361 0 0,7-5 5 0 0,1-1-174 0 0,-1-1 0 0 0,0 0 0 0 0,1-2-343 0 0,6 7 147 0 0,-10 3-131 0 0,1-1 25 0 0,19-3-201 0 0,23 4 1 0 0,-45 1 155 0 0,-2 0-4 0 0,1 0 1 0 0,-1 0-1 0 0,1 0 1 0 0,-1 0-1 0 0,0 0 1 0 0,1 1-1 0 0,-1-1 1 0 0,0 0-1 0 0,1 1 1 0 0,-1 0-1 0 0,1-1 8 0 0,10 5-57 0 0,-5-3 0 0 0,-5-2 56 0 0,1 1 0 0 0,-1-1 0 0 0,0 1-1 0 0,0 0 1 0 0,0 0 0 0 0,0 0 0 0 0,0 0 0 0 0,0 0-1 0 0,-1 0 1 0 0,2 1 1 0 0,0 0-43 0 0,1 1-1 0 0,-1-1 1 0 0,1 1-1 0 0,-1 0 1 0 0,0 0 0 0 0,0 0-1 0 0,0 0 1 0 0,-1 0-1 0 0,1 1 1 0 0,-1-1-1 0 0,1 1 1 0 0,-1-1-1 0 0,0 1 1 0 0,-1 0 0 0 0,1 0-1 0 0,-1 0 1 0 0,0 0-1 0 0,0 0 1 0 0,0 1-1 0 0,0-1 1 0 0,-1 0-1 0 0,1 0 1 0 0,-1 0 0 0 0,0 2 43 0 0,-1-3 0 0 0,1-2 0 0 0,5 15 0 0 0,-4 4 0 0 0,-1-1 0 0 0,-2-9 92 0 0,1-9-31 0 0,1 1-1 0 0,-1-1 1 0 0,1 1 0 0 0,-1 0 0 0 0,1-1 0 0 0,0 1 0 0 0,0-1 0 0 0,0 1 0 0 0,0 0 0 0 0,0 1-61 0 0,0-2-6 0 0,0 1 1 0 0,0 0-1 0 0,0 0 0 0 0,0 0 1 0 0,0-1-1 0 0,0 1 1 0 0,0 0-1 0 0,-1 0 0 0 0,1 0 1 0 0,-1-1-1 0 0,1 1 1 0 0,-1 0-1 0 0,0-1 0 0 0,1 1 1 0 0,-2 0 5 0 0,0 8-233 0 0,1-8 202 0 0,1-1 0 0 0,-1 1 1 0 0,0-1-1 0 0,1 1 0 0 0,-1-1 1 0 0,0 0-1 0 0,0 1 0 0 0,0-1 1 0 0,0 0-1 0 0,0 0 1 0 0,0 0-1 0 0,0 1 31 0 0,-1 0-16 0 0,-16 27 7 0 0,-13 17 570 0 0,-1 6-1105 0 0,23-38 545 0 0,0-2 230 0 0,1 1 1 0 0,0 1-1 0 0,1-1 0 0 0,0 5-231 0 0,3 2 472 0 0,3-18-399 0 0,1-2 3 0 0,0 0 15 0 0,0 1-3 0 0,0 4-8 0 0,0-1-8 0 0,0 3-7 0 0,0-5-1 0 0,0-2 0 0 0,0 0 0 0 0,0 2-10 0 0,0 5-56 0 0,-4 3-63 0 0,4-7-3 0 0,0-1 114 0 0,0 0-1 0 0,0 1 1 0 0,0-1-1 0 0,-1 1 1 0 0,1-1 0 0 0,0 0-1 0 0,-1 1 1 0 0,0-1-1 0 0,0 2-45 0 0,-1 5 15 0 0,-1 7-15 0 0,3-14 0 0 0,-4 7 12 0 0,3-8 47 0 0,1-1 6 0 0,0 0-1 0 0,0 0-26 0 0,0 0-114 0 0,0 0-58 0 0,0 0-22 0 0,0 0-4 0 0,0 0 55 0 0,0 0 229 0 0,0 0 100 0 0,0 0 21 0 0,0 0-17 0 0,0 0-82 0 0,0 0-33 0 0,0 0-8 0 0,0 0-2 0 0,0 0-6 0 0,0 0-1 0 0,3 1 0 0 0,-3 0-93 0 0,1 0 0 0 0,0-1 0 0 0,0 1 0 0 0,0 0 0 0 0,-1-1 0 0 0,1 1 0 0 0,0-1 0 0 0,0 1 0 0 0,0-1 0 0 0,0 0-1 0 0,0 1 1 0 0,0-1 0 0 0,0 0 0 0 0,0 0 0 0 0,0 0 0 0 0,0 0 0 0 0,0 0 0 0 0,0 0 0 0 0,0 0 0 0 0,0 0 0 0 0,0 0-1 0 0,0 0 1 0 0,0 0 0 0 0,0-1 0 0 0,0 1 0 0 0,0 0 0 0 0,0-1 0 0 0,0 1 0 0 0,0-1 0 0 0,0 1 0 0 0,-1-1 0 0 0,1 1-1 0 0,0-1-2 0 0,7-5 41 0 0,1 0-1 0 0,-1 1 0 0 0,1 0 0 0 0,0 0 1 0 0,1 1-41 0 0,18-11 176 0 0,-22 12-187 0 0,-1 1 0 0 0,1 0 1 0 0,0-1-1 0 0,0 2 1 0 0,0-1-1 0 0,0 1 0 0 0,0 0 1 0 0,2 0 10 0 0,-4 0 3 0 0,-2 1 1 0 0,1-1 1 0 0,-1 0-1 0 0,1 0 0 0 0,-1-1 0 0 0,0 1 0 0 0,1 0 0 0 0,-1-1 0 0 0,0 1 0 0 0,0-1 0 0 0,0 0 0 0 0,1-1-4 0 0,-1 1 25 0 0,0 0 0 0 0,-1 1 1 0 0,1-1-1 0 0,0 1 0 0 0,0 0 0 0 0,0-1 0 0 0,0 1 0 0 0,0 0 0 0 0,0 0 0 0 0,1 0 0 0 0,-1 0 0 0 0,0 1 1 0 0,0-1-1 0 0,1 0 0 0 0,0 1-25 0 0,9-1 18 0 0,-2-2-18 0 0,16-13 0 0 0,-23 14-1 0 0,7-10-26 0 0,-10 11-127 0 0,0 1-89 0 0,0 0-21 0 0,0 0-140 0 0,0 0-561 0 0,0 0-246 0 0,0 0-890 0 0,0 0-3376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00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1 562 3224 0 0,'0'0'143'0'0,"0"0"75"0"0,0 0 214 0 0,0 0 90 0 0,0 0 19 0 0,0 0-48 0 0,0 0-212 0 0,0 0-90 0 0,0 0-20 0 0,0 0 27 0 0,0 0 130 0 0,0 0 59 0 0,0 0 12 0 0,0 0 7 0 0,0 0 29 0 0,0 0 12 0 0,0 0 1 0 0,0 0-10 0 0,0 0-38 0 0,0 0-14 0 0,0 0-2 0 0,0 0-34 0 0,0 0-140 0 0,0 0-68 0 0,0 0-12 0 0,0 2-24 0 0,4 9-100 0 0,-3-8-85 0 0,-1-3-9 0 0,-1 1 84 0 0,1-1 0 0 0,0 1-1 0 0,0-1 1 0 0,0 1 0 0 0,0-1 0 0 0,0 1 0 0 0,0-1-1 0 0,0 1 1 0 0,1 0 0 0 0,-1-1 0 0 0,0 1 0 0 0,0-1-1 0 0,0 1 1 0 0,0-1 0 0 0,1 1 0 0 0,-1-1 0 0 0,0 1-1 0 0,1-1 5 0 0,-1 0 4 0 0,0 0-1 0 0,0 0 1 0 0,0 0-1 0 0,0 0 0 0 0,0 0 1 0 0,0 0-1 0 0,0 0 0 0 0,0 0 1 0 0,0 0-1 0 0,0 0 1 0 0,0 0-1 0 0,0 0 0 0 0,0 0 1 0 0,0-1-1 0 0,0 1 0 0 0,0 0 1 0 0,0 0-1 0 0,0 0 1 0 0,0 0-1 0 0,0 0 0 0 0,0 0 1 0 0,0 0-1 0 0,1 0 0 0 0,-1 0 1 0 0,0 0-1 0 0,0 0 1 0 0,0 0-1 0 0,0 0 0 0 0,0 0 1 0 0,0 0-1 0 0,0 0 0 0 0,0 0 1 0 0,0 0-1 0 0,0 0 1 0 0,0 0-1 0 0,0 0 0 0 0,0 0 1 0 0,0 0-1 0 0,1 0-3 0 0,4 12 132 0 0,-5-12-131 0 0,0 0 0 0 0,0 0 0 0 0,0 1 0 0 0,0-1 0 0 0,0 0 0 0 0,0 0 0 0 0,0 0-1 0 0,0 0 1 0 0,0 0 0 0 0,0 1 0 0 0,1-1 0 0 0,-1 0 0 0 0,0 0 0 0 0,0 0 0 0 0,0 0 0 0 0,0 0 0 0 0,0 0 0 0 0,0 1 0 0 0,1-1 0 0 0,-1 0 0 0 0,0 0 0 0 0,0 0 0 0 0,0 0 0 0 0,0 0-1 0 0,1 0 1 0 0,-1 0 0 0 0,0 0 0 0 0,0 0 0 0 0,0 0 0 0 0,1 0 0 0 0,-1 0 0 0 0,0 0 0 0 0,0 0 0 0 0,0 0 0 0 0,0 0 0 0 0,1 0 0 0 0,-1 0 0 0 0,0 0 0 0 0,0 0 0 0 0,0 0 0 0 0,0 0-1 0 0,1-1 1 0 0,-1 1 0 0 0,0 0 0 0 0,0 0 0 0 0,0 0 0 0 0,0 0 0 0 0,0 0 0 0 0,0 0 0 0 0,1 0 0 0 0,-1-1 0 0 0,0 1 0 0 0,0 0 0 0 0,0 0 0 0 0,0 0 0 0 0,0 0 0 0 0,0-1 0 0 0,0 1-1 0 0,0 0 1 0 0,0 0 0 0 0,0 0 0 0 0,0 0 0 0 0,0-1 0 0 0,1 1 0 0 0,-1 0 0 0 0,0 0-1 0 0,0-1 9 0 0,2-2 35 0 0,1 0-1 0 0,-1 0 1 0 0,1 0 0 0 0,0 0 0 0 0,0 1 0 0 0,0-1 0 0 0,0 1 0 0 0,1 0 0 0 0,-1 0 0 0 0,0 0 0 0 0,1 0 0 0 0,0 0-44 0 0,9-3 309 0 0,1 1 0 0 0,10-2-309 0 0,-9 2 156 0 0,29-8-62 0 0,0 3 1 0 0,0 1-1 0 0,1 2 1 0 0,0 3-1 0 0,7 1-94 0 0,-23 2 106 0 0,-17 1-134 0 0,0-1-1 0 0,1 0 1 0 0,-1 0-1 0 0,0-2 1 0 0,1 0-1 0 0,-1 0 1 0 0,0-1 0 0 0,8-3 28 0 0,-11 3-11 0 0,-1 1 1 0 0,1 0 0 0 0,0 0-1 0 0,0 1 1 0 0,1 0 0 0 0,-1 0-1 0 0,0 1 1 0 0,1 0 10 0 0,37-3 109 0 0,-37 3-55 0 0,0 5 10 0 0,-8-4 21 0 0,-2-1 84 0 0,0 0 17 0 0,0 0-2 0 0,0 0-2 0 0,0 0-4 0 0,0 0-2 0 0,0 0 0 0 0,0 0-2 0 0,0 0-4 0 0,0 0-2 0 0,0 0 0 0 0,0 0-42 0 0,0-16-1044 0 0,0 16 622 0 0</inkml:trace>
  <inkml:trace contextRef="#ctx0" brushRef="#br0" timeOffset="790.935">1412 337 8784 0 0,'-1'-3'249'0'0,"1"3"-212"0"0,0-1 0 0 0,0 0 0 0 0,0 0 0 0 0,0 1 0 0 0,0-1 0 0 0,1 0 0 0 0,-1 1 0 0 0,0-1 0 0 0,0 0 0 0 0,0 1 0 0 0,1-1 0 0 0,-1 0 0 0 0,0 1 0 0 0,0-1 0 0 0,1 0 0 0 0,-1 1 0 0 0,1-1 0 0 0,-1 1 0 0 0,1-1-37 0 0,-1 0 90 0 0,0 0 1 0 0,1-1-1 0 0,-1 1 0 0 0,0 0 1 0 0,0 0-1 0 0,0 0 1 0 0,0 0-1 0 0,0 0 1 0 0,-1 0-1 0 0,1 0 0 0 0,0 0 1 0 0,0 0-1 0 0,-1-1 1 0 0,1 1-1 0 0,-1 0 1 0 0,1 0-1 0 0,-1 0 0 0 0,0 0-90 0 0,-2-10 634 0 0,1 16-623 0 0,0-1-1 0 0,0 1 1 0 0,0-1 0 0 0,0 0-1 0 0,-1 0 1 0 0,1 1 0 0 0,-1-2-1 0 0,0 1 1 0 0,-1 0-11 0 0,-31 32 0 0 0,-5 1 0 0 0,14-13 274 0 0,0 0 0 0 0,2 2-1 0 0,-7 11-273 0 0,11-10-27 0 0,-4 5 538 0 0,-10 10-511 0 0,26-32 115 0 0,-1-1 0 0 0,-1 0 0 0 0,0-1 0 0 0,0 0 0 0 0,0 0 0 0 0,-5 1-115 0 0,-2 2 160 0 0,16-11-64 0 0,1 0 0 0 0,0 0 30 0 0,0 0 130 0 0,0 0 58 0 0,0 0 7 0 0,0 0-34 0 0,0 0-162 0 0,0 0-44 0 0,0 0 26 0 0,0 0 12 0 0,0 0 1 0 0,0 0 1 0 0,0 0 5 0 0,0 0 2 0 0,0 0 0 0 0,0 0-1 0 0,0 0-6 0 0,0 0-1 0 0,14 3 258 0 0,28-5 71 0 0,40-7-449 0 0,2 0-19 0 0,-59 6 19 0 0,20-4 0 0 0,15-3 0 0 0,-30 5 3 0 0,-23 3-21 0 0,1 1 0 0 0,0 0-1 0 0,0 0 1 0 0,2 0 18 0 0,62-2-223 0 0,-71 3 222 0 0,-1 0-1 0 0,0 0 0 0 0,0 1 1 0 0,0-1-1 0 0,0 0 1 0 0,1 0-1 0 0,-1 0 1 0 0,0 0-1 0 0,0 0 1 0 0,0 0-1 0 0,0 0 0 0 0,1 0 1 0 0,-1 0-1 0 0,0 0 1 0 0,0 0-1 0 0,0 0 1 0 0,1 0-1 0 0,-1 0 0 0 0,0 0 1 0 0,0 0-1 0 0,0 0 1 0 0,0 0-1 0 0,1 0 1 0 0,-1 0-1 0 0,0-1 1 0 0,0 1-1 0 0,0 0 0 0 0,0 0 1 0 0,1 0-1 0 0,-1 0 1 0 0,0 0-1 0 0,0 0 1 0 0,0 0-1 0 0,0-1 1 0 0,0 1-1 0 0,0 0 0 0 0,0 0 1 0 0,1 0-1 0 0,-1 0 1 0 0,0-1 1 0 0,2-1-8 0 0,12 1-173 0 0,-11 1 41 0 0,-3 0 2 0 0,0 0 8 0 0,0 0-12 0 0,0 0-61 0 0,0 0-21 0 0,0 0-6 0 0,0 0-26 0 0,0 0-100 0 0,0 0-42 0 0,0 0-8 0 0,0 0-4 0 0,0 0-4 0 0,0 0-2 0 0,0 0 0 0 0</inkml:trace>
  <inkml:trace contextRef="#ctx0" brushRef="#br0" timeOffset="1652.001">1359 270 10944 0 0,'0'0'497'0'0,"0"0"-8"0"0,0 0-282 0 0,0 0-38 0 0,0 0 21 0 0,0 0 2 0 0,1-2-32 0 0,0-1-157 0 0,0 0 0 0 0,-1 1 0 0 0,1-1 0 0 0,-1 0 0 0 0,1 0 0 0 0,-1 0 1 0 0,0 0-1 0 0,0 1 0 0 0,0-1 0 0 0,-1 0 0 0 0,1 0 0 0 0,-1 0 0 0 0,1 1 1 0 0,-2-3-4 0 0,1 3 61 0 0,1 2 18 0 0,0 0 1 0 0,0 0 46 0 0,0 0 197 0 0,0 0 86 0 0,0 0 21 0 0,0 0-22 0 0,0 0-100 0 0,0 0-42 0 0,0 0-8 0 0,0 0-14 0 0,0 0-52 0 0,0 0-28 0 0,0 0-4 0 0,0 0-17 0 0,0 0-63 0 0,0 0-40 0 0,0 0-94 0 0,0 0-20 0 0,0 0-4 0 0,0 0-29 0 0,0 0-11 0 0,1 2 75 0 0,-1 0 0 0 0,1 0 0 0 0,-1 0 0 0 0,1 0 0 0 0,-1-1 0 0 0,1 1 0 0 0,0 0 0 0 0,1 1 43 0 0,4 10-176 0 0,-1 15 320 0 0,-1-1 0 0 0,-1 0 0 0 0,-1 18-144 0 0,-2-31 106 0 0,2-1 0 0 0,0 0 1 0 0,1 4-107 0 0,4 21 201 0 0,-2 23 25 0 0,-1-21 123 0 0,1 1-1 0 0,2-1 0 0 0,2 2-348 0 0,23 82 119 0 0,-26-107-41 0 0,-5-14-64 0 0,0 0 1 0 0,0 0-1 0 0,0 0 0 0 0,0 0 1 0 0,-1 0-1 0 0,1 2-14 0 0,-1-2 5 0 0,1-1 0 0 0,-1 1 1 0 0,1-1-1 0 0,0 1 0 0 0,0-1 0 0 0,-1 0 0 0 0,2 1 1 0 0,-1-1-1 0 0,0 0 0 0 0,1 1-5 0 0,1 2 20 0 0,-3-4 69 0 0,0 10 83 0 0,0-9-139 0 0,0 0-1 0 0,0 0 0 0 0,0 0 0 0 0,1 0 0 0 0,-1 0 0 0 0,1 0 1 0 0,-1 0-1 0 0,1 0 0 0 0,-1-1 0 0 0,2 2-32 0 0,6 22 382 0 0,-8-23-288 0 0,0-2 54 0 0,5 10 522 0 0,-6-8-649 0 0,1 2-5 0 0,6 12 75 0 0,7 13-91 0 0,-9-17 70 0 0,-3-8-60 0 0,0 0-1 0 0,0 0 1 0 0,0 0 0 0 0,0 0 0 0 0,1 0-1 0 0,1 2-9 0 0,10 34 0 0 0,-12-37 1 0 0,-1-2-1 0 0,0 0 1 0 0,0 0 0 0 0,1 0-1 0 0,-1 0 1 0 0,1 0-1 0 0,-1-1 1 0 0,1 1 0 0 0,-1 0-1 0 0,1 0 1 0 0,-1 0-1 0 0,1-1 1 0 0,0 1 0 0 0,0 0-1 0 0,-1-1 1 0 0,1 1-1 0 0,0 0 1 0 0,0 0-1 0 0,1 0 53 0 0,-2-1 11 0 0,0 0 3 0 0,4 9 106 0 0,-3-7-5620 0 0,-1-2-1145 0 0</inkml:trace>
  <inkml:trace contextRef="#ctx0" brushRef="#br0" timeOffset="15320.5">1674 826 2304 0 0,'0'0'412'0'0,"0"0"889"0"0,0 0 386 0 0,0 0 75 0 0,0 0-146 0 0,0 0-692 0 0,0 0-305 0 0,0 0-62 0 0,0 0-17 0 0,0 0-22 0 0,0 0-8 0 0,0 0-4 0 0,0 0-30 0 0,0 0-118 0 0,0 0-50 0 0,0 0-10 0 0,0-1-52 0 0,0-5-207 0 0,0 5-50 0 0,0 1 169 0 0,0 0 76 0 0,7-8 458 0 0,5-3-546 0 0,-9 8-130 0 0,1 1 1 0 0,0 0 0 0 0,-1 0-1 0 0,1 0 1 0 0,0 0 0 0 0,3 0-17 0 0,-4 1 28 0 0,0 0 1 0 0,0 0-1 0 0,0 0 1 0 0,0 0-1 0 0,0-1 1 0 0,0 1 0 0 0,-1-1-1 0 0,1 0 1 0 0,-1 0-1 0 0,1 0 1 0 0,-1 0-1 0 0,0 0 1 0 0,0 0-1 0 0,1-2-28 0 0,3-9 15 0 0,-4 10-12 0 0,-1 0 0 0 0,1 0 0 0 0,0 0 1 0 0,-1 0-1 0 0,1 0 0 0 0,0 1 0 0 0,1-1 0 0 0,-1 1 1 0 0,0-1-1 0 0,1 1 0 0 0,0 0 0 0 0,-1 0 0 0 0,1 0 0 0 0,0 0 1 0 0,0 1-1 0 0,1-1-3 0 0,-2-1 9 0 0,1 0-8 0 0,-1 1 1 0 0,0 0-1 0 0,1 0 0 0 0,-1 0 1 0 0,1 0-1 0 0,0 0 0 0 0,-1 0 1 0 0,1 1-1 0 0,3-2-1 0 0,-4 2 19 0 0,1 0 1 0 0,-1 0-1 0 0,1 0 0 0 0,-1 0 0 0 0,0 0 0 0 0,0-1 1 0 0,0 1-1 0 0,1-1 0 0 0,-1 0 0 0 0,-1 0 1 0 0,1 1-1 0 0,0-1 0 0 0,0 0 0 0 0,-1-1 0 0 0,1 1-19 0 0,6-9 65 0 0,0 5-41 0 0,-8 6-21 0 0,1 0 0 0 0,-1-1-1 0 0,1 1 1 0 0,-1 0-1 0 0,1-1 1 0 0,-1 1 0 0 0,1 0-1 0 0,0 0 1 0 0,-1-1-1 0 0,1 1 1 0 0,0 0 0 0 0,-1 0-1 0 0,1 0 1 0 0,-1 0-1 0 0,1 0 1 0 0,0 0 0 0 0,-1 0-1 0 0,1 0 1 0 0,0 0-1 0 0,-1 0 1 0 0,1 0-1 0 0,-1 1 1 0 0,1-1-3 0 0,3 0 0 0 0,-1 0-1 0 0,-2-1 0 0 0,0 1 0 0 0,0-1 1 0 0,1 1-1 0 0,-1-1 0 0 0,0 0 0 0 0,0 0 0 0 0,0 1 0 0 0,0-1 0 0 0,0 0 0 0 0,0 0 0 0 0,0 0 1 0 0,0 0-1 0 0,0 0 0 0 0,0-1 0 0 0,0 1 1 0 0,1-2-1 0 0,0 1 0 0 0,0-1 1 0 0,0 0-1 0 0,0 0 0 0 0,0-1 0 0 0,-1 1 1 0 0,1 0-1 0 0,-1 0 0 0 0,0-2 1 0 0,0 3-2 0 0,0-1 0 0 0,-1 1 0 0 0,1 0-1 0 0,0-1 1 0 0,0 1 0 0 0,1 0 0 0 0,-1 0 0 0 0,0 0 0 0 0,1 0 0 0 0,-1 0-1 0 0,1 0 1 0 0,0 0 0 0 0,1-1 2 0 0,-2 2-249 0 0,-1 1-21 0 0,7-3-704 0 0,-6 2-1869 0 0,-1 1 1581 0 0</inkml:trace>
  <inkml:trace contextRef="#ctx0" brushRef="#br0" timeOffset="15796.993">1799 1036 10680 0 0,'0'0'489'0'0,"0"0"-8"0"0,0 0-267 0 0,0 0 22 0 0,0 0 41 0 0,0 0 10 0 0,0 0-10 0 0,0 0-45 0 0,0 0-21 0 0,0 0-3 0 0,0 0 4 0 0,0 0 17 0 0,0 0 10 0 0,0 0 1 0 0,0 0 18 0 0,0 0 78 0 0,0 0 31 0 0,0 0 8 0 0,0 0 6 0 0,0 0 23 0 0,0 0 10 0 0,0 0 2 0 0,0 0-42 0 0,0 0-178 0 0,0 0-72 0 0,0 0-18 0 0,0 0-8 0 0,0 0-28 0 0,1-1 0 0 0,15-6 23 0 0,-14 7-92 0 0,0-1 0 0 0,1 0 0 0 0,-1 0 0 0 0,0 0-1 0 0,1 0 1 0 0,-1 0 0 0 0,0-1 0 0 0,0 1 0 0 0,0-1 0 0 0,0 0-1 0 0,1 0 0 0 0,-2 1 8 0 0,-1 0 0 0 0,1 0 0 0 0,0 0-1 0 0,1 0 1 0 0,-1 1 0 0 0,0-1-1 0 0,0 0 1 0 0,0 1 0 0 0,0-1 0 0 0,1 1-1 0 0,-1-1 1 0 0,0 1 0 0 0,0-1-1 0 0,1 1-6 0 0,8-4 14 0 0,34-22 60 0 0,-27 17-22 0 0,-10 5-53 0 0,0-3 0 0 0,10-1-113 0 0,-16 7 28 0 0,-1 1 11 0 0,0 0-8 0 0,0 0-46 0 0,0 0-22 0 0,6-3-96 0 0,-2 3-3085 0 0,4 0 2157 0 0</inkml:trace>
  <inkml:trace contextRef="#ctx0" brushRef="#br0" timeOffset="17117.45">1932 455 5064 0 0,'0'0'232'0'0,"-1"-1"-14"0"0,-6-10 1959 0 0,3 3 4498 0 0,13-3-4586 0 0,-6 7-3123 0 0,-1 2 1056 0 0,-1 1-1 0 0,1 0 1 0 0,0-1 0 0 0,0 1-1 0 0,-1 0 1 0 0,1 0 0 0 0,0 0-1 0 0,0 1 1 0 0,0-1 0 0 0,0 0-1 0 0,0 1 1 0 0,0-1 0 0 0,1 1-1 0 0,-1 0 1 0 0,2-1-22 0 0,35 2-232 0 0,-25-1 356 0 0,-9 0-89 0 0,-4 0-39 0 0,0 0-1 0 0,0 0 1 0 0,0 0-1 0 0,0 0 0 0 0,0 0 1 0 0,0 0-1 0 0,0 1 1 0 0,0-1-1 0 0,0 0 0 0 0,0 0 1 0 0,0 1-1 0 0,0-1 1 0 0,0 1-1 0 0,0-1 0 0 0,1 1 5 0 0,14 7-120 0 0,11 6 92 0 0,-16 1-100 0 0,-10-13 108 0 0,11 9-62 0 0,-5-5 50 0 0,3 3 22 0 0,-7-8 9 0 0,0-1 2 0 0,8 9-1 0 0,-6-6 0 0 0,-4-2 4 0 0,0 0 0 0 0,1 0 0 0 0,-1-1 0 0 0,0 1 0 0 0,1 1 0 0 0,-1-1 0 0 0,0 0 0 0 0,0 0 0 0 0,0 0 1 0 0,0 1-1 0 0,0-1 0 0 0,0 0 0 0 0,0 2-4 0 0,5 5 11 0 0,1 0-53 0 0,-1 1 1 0 0,0-1 0 0 0,3 7 41 0 0,-7-12-12 0 0,-1 0 0 0 0,0 0-1 0 0,0 0 1 0 0,-1 1 0 0 0,1-1 0 0 0,-1 0 0 0 0,1 0 0 0 0,-1 0-1 0 0,0 1 1 0 0,0 0 12 0 0,3 7-11 0 0,-3-10 8 0 0,1 1 0 0 0,-1-1-1 0 0,1 1 1 0 0,-1-1 0 0 0,1 1-1 0 0,-1 0 1 0 0,0-1 0 0 0,0 1-1 0 0,0 0 1 0 0,0-1 0 0 0,0 1 0 0 0,0 0-1 0 0,0-1 1 0 0,-1 1 0 0 0,1-1-1 0 0,-1 3 4 0 0,-3 19-15 0 0,1 0-1 0 0,1 1 0 0 0,1-1 1 0 0,2 15 15 0 0,-1-13 41 0 0,1-3-15 0 0,0-12-18 0 0,-1-1 0 0 0,0 0 0 0 0,-1 0 0 0 0,1 0 0 0 0,-2 0 1 0 0,0 2-9 0 0,3-7 0 0 0,-1-3 0 0 0,0 0 0 0 0,0-1 0 0 0,0 1 0 0 0,0 0 0 0 0,0 0 0 0 0,0 0 0 0 0,0 0 0 0 0,0 0 0 0 0,0 0 0 0 0,0 0 0 0 0,0 0 0 0 0,-1 0 0 0 0,1 0 0 0 0,0 0 0 0 0,-1 0 0 0 0,1 0 0 0 0,-5 18 53 0 0,-3 12-42 0 0,8-31-11 0 0,0 1 0 0 0,0 0 0 0 0,0-1 0 0 0,0 1 0 0 0,-1 0 0 0 0,1 0 0 0 0,0-1 0 0 0,0 1 0 0 0,0 0 0 0 0,-1-1 0 0 0,1 1 0 0 0,0 0 0 0 0,-1-1 0 0 0,1 1 0 0 0,-1 0 0 0 0,1-1 0 0 0,0 1 0 0 0,-1-1 0 0 0,0 1 0 0 0,0 0 0 0 0,-1 2 0 0 0,3 1 0 0 0,-1-3 0 0 0,0 0 0 0 0,0 0 0 0 0,0 0 0 0 0,0-1 0 0 0,0 1 0 0 0,0 0 0 0 0,0 0 0 0 0,0 0 0 0 0,0 0 0 0 0,0 0 0 0 0,0 0 0 0 0,-1 0 0 0 0,1 0 0 0 0,0 0 0 0 0,-1 0 0 0 0,1 0 0 0 0,-7 29 0 0 0,7-27 0 0 0,1 0 0 0 0,-8 10 0 0 0,4-1 0 0 0,3-10 0 0 0,0 0 0 0 0,-1 0 0 0 0,1 1 0 0 0,-1-1 0 0 0,0 0 0 0 0,1 0 0 0 0,-1 0 0 0 0,0-1 0 0 0,0 1 0 0 0,-1 0 0 0 0,0 1 0 0 0,-3 11 0 0 0,4-10 0 0 0,0 1 0 0 0,0-1 0 0 0,0 0 0 0 0,-1 0 0 0 0,0 1 0 0 0,0-1 0 0 0,0 0 0 0 0,0-1 0 0 0,-1 2 0 0 0,0-4 0 0 0,-1 14 0 0 0,1-4 0 0 0,-4 13-5 0 0,1-9 74 0 0,1 2 5 0 0,4-14-60 0 0,0-2-11 0 0,0 0 0 0 0,1-1-1 0 0,-1 1 1 0 0,1 0-1 0 0,-1 0 1 0 0,1 0 0 0 0,0 0-1 0 0,-1 0 1 0 0,1 0-1 0 0,0 0 1 0 0,0 0 0 0 0,0 0-1 0 0,-1 0 1 0 0,1 0 0 0 0,0 1-3 0 0,-2 4 6 0 0,2-4 37 0 0,-1 0 0 0 0,0 0 0 0 0,1 0 0 0 0,-1-1 0 0 0,1 1 0 0 0,0 0 0 0 0,0 0 0 0 0,0 0 0 0 0,0 0 0 0 0,0 0 1 0 0,0 2-44 0 0,-2 6-78 0 0,-1 4 4651 0 0,13-22-4147 0 0,-2 0-400 0 0,1 0 1 0 0,0 1-1 0 0,1 0 0 0 0,0 1 1 0 0,0-1-1 0 0,5-1-26 0 0,117-59-64 0 0,-111 58 66 0 0,-10 3 3 0 0,1 0 0 0 0,1 1 0 0 0,-1 1 0 0 0,7-2-5 0 0,-2 2 316 0 0,-1 0 0 0 0,13-7-316 0 0,-28 10-186 0 0,-1 1-26 0 0,2 0 32 0 0,5-2 156 0 0,-6 1 56 0 0,-1 1-145 0 0,0 0-218 0 0,0 0-79 0 0,0 0-826 0 0,0 0-3391 0 0,0 0-1451 0 0</inkml:trace>
  <inkml:trace contextRef="#ctx0" brushRef="#br0" timeOffset="18347.752">1883 104 3224 0 0,'0'-1'240'0'0,"0"-4"292"0"0,0 1 0 0 0,-1-1 0 0 0,1 1 0 0 0,-1-1 1 0 0,0 1-1 0 0,0 0 0 0 0,0 0 0 0 0,-2-3-532 0 0,3 6 1404 0 0,0 1-412 0 0,0 0-179 0 0,0 0-39 0 0,1-5 159 0 0,3-10 2336 0 0,-4 13-3260 0 0,2-1-5 0 0,4-7-3 0 0,-5 9-1 0 0,3-7 0 0 0,-1 8 0 0 0,-2 0 0 0 0,0 0 0 0 0,1 0 0 0 0,-1 0 0 0 0,0 0 0 0 0,0 0 0 0 0,1 0 0 0 0,-1 0 0 0 0,0 0 0 0 0,0-1 0 0 0,0 1 0 0 0,1 0 0 0 0,-1-1 0 0 0,0 0 0 0 0,10-3 0 0 0,4-4-74 0 0,-14 8-38 0 0,1 0-14 0 0,23 15 326 0 0,-24-14-107 0 0,1 0-114 0 0,-1 0 0 0 0,0 0 0 0 0,1 1-1 0 0,-1-1 1 0 0,0 0 0 0 0,0 1 0 0 0,0-1 0 0 0,0 1 0 0 0,0-1 0 0 0,0 1 0 0 0,0 0 0 0 0,0 1 21 0 0,1 0-40 0 0,7 13-61 0 0,-7-10 107 0 0,1-1 1 0 0,-1 0 0 0 0,2 1-1 0 0,-1-1 1 0 0,0-1-1 0 0,1 1 1 0 0,0-1 0 0 0,0 1-1 0 0,2 0-6 0 0,-5-4 115 0 0,-1 0-108 0 0,0-1 0 0 0,0 0 0 0 0,0 1 0 0 0,0-1 0 0 0,0 0 0 0 0,0 1 0 0 0,0-1 0 0 0,0 1 0 0 0,0-1 0 0 0,0 0 0 0 0,0 1 0 0 0,1-1 0 0 0,-1 0 0 0 0,0 1 0 0 0,0-1 0 0 0,0 0 0 0 0,0 1 0 0 0,1-1 0 0 0,-1 0 0 0 0,0 1 0 0 0,0-1 0 0 0,0 0 0 0 0,1 1 0 0 0,-1-1 0 0 0,0 0 0 0 0,1 0 0 0 0,-1 1 0 0 0,0-1 0 0 0,1 0 0 0 0,-1 0 0 0 0,0 0 0 0 0,1 0-7 0 0,1 2-35 0 0,0 0-1 0 0,0-1 1 0 0,0 1-1 0 0,0 0 1 0 0,0 0-1 0 0,0 0 1 0 0,0 1-1 0 0,0-1 1 0 0,-1 0-1 0 0,1 1 1 0 0,-1-1 0 0 0,1 3 35 0 0,3 1 0 0 0,-4-5 0 0 0,0 1 0 0 0,0-1 0 0 0,0 0 0 0 0,0 1 0 0 0,0-1 0 0 0,-1 1 0 0 0,1 0 0 0 0,0-1 0 0 0,-1 1 0 0 0,1 0 0 0 0,-1-1 0 0 0,0 1 0 0 0,1 0 0 0 0,-1-1 0 0 0,0 1 0 0 0,0 0 0 0 0,0 1 0 0 0,0 1 0 0 0,0 0 0 0 0,0 0 0 0 0,-1 0 0 0 0,1 0 0 0 0,-1 0 0 0 0,0 3 0 0 0,-1 5 0 0 0,3-9 0 0 0,-1-3 0 0 0,-7 25 0 0 0,0 8 13 0 0,6-29 34 0 0,1-1 1 0 0,-1 0-1 0 0,0 0 0 0 0,0 0 1 0 0,0 0-1 0 0,0 0 0 0 0,-1 0-47 0 0,-1 4-216 0 0,0-1 109 0 0,-4 6 109 0 0,6-12 42 0 0,1 1-1 0 0,0-1 1 0 0,0 0-1 0 0,-1 1 0 0 0,1-1 1 0 0,0 1-1 0 0,0-1 1 0 0,0 1-1 0 0,0-1 1 0 0,-1 0-1 0 0,1 1 0 0 0,0-1 1 0 0,0 1-1 0 0,0-1 1 0 0,0 1-1 0 0,0-1 1 0 0,0 1-1 0 0,0-1 0 0 0,0 1 1 0 0,0-1-1 0 0,1 1-43 0 0,-1 9 2156 0 0,1-10-2131 0 0,1 1-1 0 0,0-1 1 0 0,0 1-1 0 0,-1-1 1 0 0,1 1-1 0 0,0-1 1 0 0,0 0-1 0 0,0 0 0 0 0,1 0-24 0 0,6-1 52 0 0,1-1-1 0 0,0 0 0 0 0,-1 0 0 0 0,0-1 0 0 0,1 0 0 0 0,-1-1 1 0 0,-1 0-1 0 0,1 0 0 0 0,2-2-51 0 0,40-17 83 0 0,-2 3-57 0 0,-39 14-83 0 0,1 1 0 0 0,0 1 0 0 0,0 0 1 0 0,0 1-1 0 0,10-2 57 0 0,-4 0 130 0 0,-15 4-206 0 0,0 1-589 0 0,7 0-263 0 0,-7 0-1006 0 0,-2 0-3830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7T18:16:22.1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38 131 2760 0 0,'0'-2'335'0'0,"0"-2"426"0"0,-1 0 1 0 0,0 0-1 0 0,0 0 1 0 0,0 1-1 0 0,0-1 1 0 0,-1-1-762 0 0,-3-9 1948 0 0,1 4 805 0 0,4 10-2725 0 0,0 0 0 0 0,0 0-1 0 0,0 0 1 0 0,0 0 0 0 0,0 0-1 0 0,0 0 1 0 0,0 0-1 0 0,0 0 1 0 0,0 0 0 0 0,0 0-1 0 0,0-1 1 0 0,-1 1 0 0 0,1 0-1 0 0,0 0 1 0 0,0 0 0 0 0,0 0-1 0 0,0 0 1 0 0,0 0 0 0 0,0 0-1 0 0,0 0 1 0 0,0 0-1 0 0,0 0 1 0 0,0 0 0 0 0,0 0-1 0 0,0 0 1 0 0,0 0 0 0 0,0 0-1 0 0,0 0 1 0 0,-1 0 0 0 0,1 0-1 0 0,0 0 1 0 0,0 0-1 0 0,0 0 1 0 0,0 0 0 0 0,0 0-1 0 0,0 0 1 0 0,0 0 0 0 0,0 0-1 0 0,0 0 1 0 0,0 0 0 0 0,0 0-1 0 0,0 0 1 0 0,0 0 0 0 0,0 0-1 0 0,0 1 1 0 0,-1-1-1 0 0,1 0 1 0 0,0 0 0 0 0,0 0-1 0 0,0 0 1 0 0,0 0 0 0 0,0 0-1 0 0,0 0 1 0 0,0 0 0 0 0,0 0-1 0 0,0 0 1 0 0,0 0-1 0 0,0 0 1 0 0,0 0 0 0 0,0 0-1 0 0,0 0 1 0 0,0 0 0 0 0,0 1-1 0 0,0-1 1 0 0,0 0 0 0 0,0 0-1 0 0,0 0-27 0 0,-2 34 383 0 0,2-14-303 0 0,-1-18-82 0 0,1-1 3 0 0,0 0-1 0 0,0-1 1 0 0,0 1 0 0 0,0 0-1 0 0,0-1 1 0 0,0 1-1 0 0,0 0 1 0 0,0-1 0 0 0,0 1-1 0 0,0 0 1 0 0,0-1 0 0 0,1 1-1 0 0,-1 0 1 0 0,0-1 0 0 0,0 1-1 0 0,1 0 1 0 0,-1-1 0 0 0,0 1-1 0 0,1-1 1 0 0,-1 1 0 0 0,1-1-1 0 0,-1 1 1 0 0,1 0-1 0 0,0 0 67 0 0,-1-1 13 0 0,0 0-3 0 0,0 0-10 0 0,0 0 37 0 0,0 0 168 0 0,0 0 72 0 0,0 0 9 0 0,0 0 76 0 0,0 0 298 0 0,3-18 1811 0 0,-3 7-2272 0 0,0-1 0 0 0,-1 1-1 0 0,0-1 1 0 0,-1 1 0 0 0,-1-6-266 0 0,1 6 71 0 0,-11-24 216 0 0,13 34-120 0 0,-2-6 770 0 0,1 3-3502 0 0,4 11-5296 0 0,1 5 2601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customXml" Target="../ink/ink5.xml"/><Relationship Id="rId18" Type="http://schemas.openxmlformats.org/officeDocument/2006/relationships/image" Target="../media/image27.png"/><Relationship Id="rId26" Type="http://schemas.openxmlformats.org/officeDocument/2006/relationships/image" Target="../media/image31.png"/><Relationship Id="rId3" Type="http://schemas.openxmlformats.org/officeDocument/2006/relationships/image" Target="../media/image19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24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20" Type="http://schemas.openxmlformats.org/officeDocument/2006/relationships/image" Target="../media/image28.png"/><Relationship Id="rId29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customXml" Target="../ink/ink4.xml"/><Relationship Id="rId24" Type="http://schemas.openxmlformats.org/officeDocument/2006/relationships/image" Target="../media/image30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2.png"/><Relationship Id="rId10" Type="http://schemas.openxmlformats.org/officeDocument/2006/relationships/image" Target="../media/image23.png"/><Relationship Id="rId19" Type="http://schemas.openxmlformats.org/officeDocument/2006/relationships/customXml" Target="../ink/ink8.xml"/><Relationship Id="rId4" Type="http://schemas.openxmlformats.org/officeDocument/2006/relationships/image" Target="../media/image20.png"/><Relationship Id="rId9" Type="http://schemas.openxmlformats.org/officeDocument/2006/relationships/customXml" Target="../ink/ink3.xml"/><Relationship Id="rId14" Type="http://schemas.openxmlformats.org/officeDocument/2006/relationships/image" Target="../media/image25.png"/><Relationship Id="rId22" Type="http://schemas.openxmlformats.org/officeDocument/2006/relationships/image" Target="../media/image29.png"/><Relationship Id="rId27" Type="http://schemas.openxmlformats.org/officeDocument/2006/relationships/customXml" Target="../ink/ink12.xml"/><Relationship Id="rId30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customXml" Target="../ink/ink17.xml"/><Relationship Id="rId4" Type="http://schemas.openxmlformats.org/officeDocument/2006/relationships/customXml" Target="../ink/ink14.xml"/><Relationship Id="rId9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customXml" Target="../ink/ink19.xml"/><Relationship Id="rId7" Type="http://schemas.openxmlformats.org/officeDocument/2006/relationships/customXml" Target="../ink/ink21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5.png"/><Relationship Id="rId5" Type="http://schemas.openxmlformats.org/officeDocument/2006/relationships/customXml" Target="../ink/ink20.xml"/><Relationship Id="rId10" Type="http://schemas.openxmlformats.org/officeDocument/2006/relationships/customXml" Target="../ink/ink23.xml"/><Relationship Id="rId4" Type="http://schemas.openxmlformats.org/officeDocument/2006/relationships/image" Target="../media/image42.png"/><Relationship Id="rId9" Type="http://schemas.openxmlformats.org/officeDocument/2006/relationships/customXml" Target="../ink/ink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0425-E18F-4C34-9B39-791443E8A7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Divide and conquer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1AA86-7CC9-43A5-B0B8-F8E16B38B6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First step to go by Joarder </a:t>
            </a:r>
            <a:r>
              <a:rPr lang="en-US" dirty="0" err="1"/>
              <a:t>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425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C7E28A-345D-49C9-A46F-5049B8CC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31" y="170408"/>
            <a:ext cx="7378723" cy="5827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EA900-B7D3-415B-B1B8-56C29D8E9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04" y="4501894"/>
            <a:ext cx="469215" cy="14956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5C89E9-F92D-4532-B903-A8D1D8C412DA}"/>
              </a:ext>
            </a:extLst>
          </p:cNvPr>
          <p:cNvSpPr/>
          <p:nvPr/>
        </p:nvSpPr>
        <p:spPr>
          <a:xfrm>
            <a:off x="919162" y="192042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divideAndConquer</a:t>
            </a:r>
            <a:r>
              <a:rPr lang="en-US" dirty="0"/>
              <a:t>(problem):</a:t>
            </a:r>
          </a:p>
          <a:p>
            <a:r>
              <a:rPr lang="en-US" dirty="0"/>
              <a:t>    if (problem is small enough):</a:t>
            </a:r>
          </a:p>
          <a:p>
            <a:r>
              <a:rPr lang="en-US" dirty="0"/>
              <a:t>        solve problem directly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divide problem into subproblems</a:t>
            </a:r>
          </a:p>
          <a:p>
            <a:r>
              <a:rPr lang="en-US" dirty="0"/>
              <a:t>        solve each subproblem recursively</a:t>
            </a:r>
          </a:p>
          <a:p>
            <a:r>
              <a:rPr lang="en-US" dirty="0"/>
              <a:t>        combine solutions of subproblems</a:t>
            </a:r>
          </a:p>
        </p:txBody>
      </p:sp>
    </p:spTree>
    <p:extLst>
      <p:ext uri="{BB962C8B-B14F-4D97-AF65-F5344CB8AC3E}">
        <p14:creationId xmlns:p14="http://schemas.microsoft.com/office/powerpoint/2010/main" val="1974278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7B224-504E-4FA8-8E47-9C608C620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Common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FED74C-1BC4-4FEF-84B1-0FAB403D5A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888151"/>
              </p:ext>
            </p:extLst>
          </p:nvPr>
        </p:nvGraphicFramePr>
        <p:xfrm>
          <a:off x="1450975" y="2277904"/>
          <a:ext cx="9604374" cy="301752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2732272954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407712173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effectLst/>
                        </a:rPr>
                        <a:t>Algorithm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 dirty="0">
                          <a:effectLst/>
                        </a:rPr>
                        <a:t>Explanation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74316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Merge Sort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Divides array into halves, sorts each half, then merges them.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3157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Quick Sort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Divides array based on pivot, recursively sorts left and right parts.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80067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Binary Search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Divides search space into halves to find an element.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21452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Matrix Multiplication </a:t>
                      </a:r>
                    </a:p>
                    <a:p>
                      <a:pPr algn="l"/>
                      <a:r>
                        <a:rPr lang="en-US" sz="1800" b="1" dirty="0">
                          <a:effectLst/>
                        </a:rPr>
                        <a:t>(Strassen's Algorithm)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Divides matrices into sub-matrices and multiplies recursively.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054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335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76E5-3EED-4074-8C28-0C3B7B61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Definition of Recursive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EA214-3F94-4ABC-AF44-DA2E8FB2C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recursive function</a:t>
            </a:r>
            <a:r>
              <a:rPr lang="en-US" dirty="0"/>
              <a:t> is a function that </a:t>
            </a:r>
            <a:r>
              <a:rPr lang="en-US" b="1" dirty="0"/>
              <a:t>calls itself</a:t>
            </a:r>
            <a:r>
              <a:rPr lang="en-US" dirty="0"/>
              <a:t> directly or indirectly to solve a problem.</a:t>
            </a:r>
            <a:br>
              <a:rPr lang="en-US" dirty="0"/>
            </a:br>
            <a:r>
              <a:rPr lang="en-US" dirty="0"/>
              <a:t>It breaks down a problem into smaller instances of the same problem until it reaches a </a:t>
            </a:r>
            <a:r>
              <a:rPr lang="en-US" b="1" dirty="0"/>
              <a:t>base case</a:t>
            </a:r>
            <a:r>
              <a:rPr lang="en-US" dirty="0"/>
              <a:t>, which can be solved without further recursion.</a:t>
            </a:r>
          </a:p>
          <a:p>
            <a:r>
              <a:rPr lang="en-US" dirty="0"/>
              <a:t>In simple terms, a recursive function solves a big problem by solving smaller and smaller pieces of it — and it keeps calling itself until it finishes.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46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C895-19AF-4BC8-8B00-E9410B0E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Key Components of a Recursive Function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178A-4141-451F-A7DE-7E48B09C5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Base Case:</a:t>
            </a:r>
            <a:endParaRPr lang="en-US" dirty="0"/>
          </a:p>
          <a:p>
            <a:pPr lvl="1"/>
            <a:r>
              <a:rPr lang="en-US" dirty="0"/>
              <a:t>The condition that stops further recursion.</a:t>
            </a:r>
          </a:p>
          <a:p>
            <a:pPr lvl="1"/>
            <a:r>
              <a:rPr lang="en-US" dirty="0"/>
              <a:t>Without a base case, recursion would continue indefinitely (leading to errors).</a:t>
            </a:r>
          </a:p>
          <a:p>
            <a:r>
              <a:rPr lang="en-US" b="1" dirty="0"/>
              <a:t>Recursive Case:</a:t>
            </a:r>
            <a:endParaRPr lang="en-US" dirty="0"/>
          </a:p>
          <a:p>
            <a:pPr lvl="1"/>
            <a:r>
              <a:rPr lang="en-US" dirty="0"/>
              <a:t>The part where the function calls itself to work on a smaller or simpler subproblem.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52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119E-1FF8-45CD-9430-CD02E950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Simple Examples for Beginners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C46C3-E939-4321-8A3D-73A4CBE68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 1: Factorial of a Number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number n (denoted n!) is: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n!=n×(n−1)×(n−2)×⋯×1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Definition: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Case: 0!=1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Recursive Case: n!=n×(n−1)!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04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0A31-F096-4EB8-8007-0208D92B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93DE4-3AEB-4C4D-A56E-5A6C36F7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factorial(3) → 3 × factorial(2)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factorial(2) → 2 × factorial(1)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factorial(1) → 1 × factorial(0)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factorial(0) → 1 (base case)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result: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3!=3×2×1=6</a:t>
            </a:r>
          </a:p>
        </p:txBody>
      </p:sp>
    </p:spTree>
    <p:extLst>
      <p:ext uri="{BB962C8B-B14F-4D97-AF65-F5344CB8AC3E}">
        <p14:creationId xmlns:p14="http://schemas.microsoft.com/office/powerpoint/2010/main" val="2403877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5465462-A083-44D8-BDE9-AF40AF472D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787220"/>
              </p:ext>
            </p:extLst>
          </p:nvPr>
        </p:nvGraphicFramePr>
        <p:xfrm>
          <a:off x="1450975" y="2166458"/>
          <a:ext cx="9604374" cy="1554480"/>
        </p:xfrm>
        <a:graphic>
          <a:graphicData uri="http://schemas.openxmlformats.org/drawingml/2006/table">
            <a:tbl>
              <a:tblPr/>
              <a:tblGrid>
                <a:gridCol w="4802187">
                  <a:extLst>
                    <a:ext uri="{9D8B030D-6E8A-4147-A177-3AD203B41FA5}">
                      <a16:colId xmlns:a16="http://schemas.microsoft.com/office/drawing/2014/main" val="1334179311"/>
                    </a:ext>
                  </a:extLst>
                </a:gridCol>
                <a:gridCol w="4802187">
                  <a:extLst>
                    <a:ext uri="{9D8B030D-6E8A-4147-A177-3AD203B41FA5}">
                      <a16:colId xmlns:a16="http://schemas.microsoft.com/office/drawing/2014/main" val="126985141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Term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</a:rPr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74431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Recursive Function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A function that calls itself to solve a problem.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92789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effectLst/>
                        </a:rPr>
                        <a:t>Base Case</a:t>
                      </a:r>
                      <a:endParaRPr lang="en-US" sz="18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Stops recursion (simple problem).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0358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1">
                          <a:effectLst/>
                        </a:rPr>
                        <a:t>Recursive Case</a:t>
                      </a:r>
                      <a:endParaRPr lang="en-US" sz="18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Breaks problem into smaller parts.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6748665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4D7AD1BD-DA58-4ED7-B4B6-B090106F8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51579" y="898249"/>
            <a:ext cx="4788490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/>
              <a:t>Quick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dirty="0"/>
              <a:t>Visual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dirty="0"/>
              <a:t>Summary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67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7AAF-A049-400F-9F23-64B79B3B0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call stack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AC8AE1-ECCF-400C-95E5-45517AA2C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207" y="1880327"/>
            <a:ext cx="9776647" cy="418812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563FDA-1F56-4577-8EB5-13F400A2C7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261555"/>
              </p:ext>
            </p:extLst>
          </p:nvPr>
        </p:nvGraphicFramePr>
        <p:xfrm>
          <a:off x="4736306" y="0"/>
          <a:ext cx="7455694" cy="2006586"/>
        </p:xfrm>
        <a:graphic>
          <a:graphicData uri="http://schemas.openxmlformats.org/drawingml/2006/table">
            <a:tbl>
              <a:tblPr/>
              <a:tblGrid>
                <a:gridCol w="1416975">
                  <a:extLst>
                    <a:ext uri="{9D8B030D-6E8A-4147-A177-3AD203B41FA5}">
                      <a16:colId xmlns:a16="http://schemas.microsoft.com/office/drawing/2014/main" val="1641295358"/>
                    </a:ext>
                  </a:extLst>
                </a:gridCol>
                <a:gridCol w="6038719">
                  <a:extLst>
                    <a:ext uri="{9D8B030D-6E8A-4147-A177-3AD203B41FA5}">
                      <a16:colId xmlns:a16="http://schemas.microsoft.com/office/drawing/2014/main" val="1763375876"/>
                    </a:ext>
                  </a:extLst>
                </a:gridCol>
              </a:tblGrid>
              <a:tr h="31059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Concept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5425503"/>
                  </a:ext>
                </a:extLst>
              </a:tr>
              <a:tr h="31059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Call Stack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Memory structure to keep track of function calls.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985654"/>
                  </a:ext>
                </a:extLst>
              </a:tr>
              <a:tr h="31059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Push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Adding a function call to the top of the stack.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053009"/>
                  </a:ext>
                </a:extLst>
              </a:tr>
              <a:tr h="310598"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effectLst/>
                        </a:rPr>
                        <a:t>Pop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Removing the function call after it completes.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010746"/>
                  </a:ext>
                </a:extLst>
              </a:tr>
              <a:tr h="543546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effectLst/>
                        </a:rPr>
                        <a:t>LIFO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rgbClr val="FF0000"/>
                          </a:solidFill>
                          <a:effectLst/>
                        </a:rPr>
                        <a:t>Last In, </a:t>
                      </a:r>
                      <a:r>
                        <a:rPr lang="en-US" sz="1800" b="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</a:t>
                      </a:r>
                      <a:r>
                        <a:rPr lang="en-US" sz="1800" b="0" dirty="0">
                          <a:solidFill>
                            <a:srgbClr val="FF0000"/>
                          </a:solidFill>
                          <a:effectLst/>
                        </a:rPr>
                        <a:t> Out.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5090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683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0321-705E-4EEF-84D9-FA18C8C4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FB11F-11AF-4C9B-AEED-A1BEC75F4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 </a:t>
            </a:r>
            <a:r>
              <a:rPr lang="en-US" b="1" dirty="0"/>
              <a:t>recurrence relation</a:t>
            </a:r>
            <a:r>
              <a:rPr lang="en-US" dirty="0"/>
              <a:t> is a mathematical equation that defines a sequence recursively, where each term is expressed as a function of its preceding terms. </a:t>
            </a:r>
          </a:p>
          <a:p>
            <a:r>
              <a:rPr lang="en-US" dirty="0"/>
              <a:t>A </a:t>
            </a:r>
            <a:r>
              <a:rPr lang="en-US" b="1" dirty="0"/>
              <a:t>recurrence relation</a:t>
            </a:r>
            <a:r>
              <a:rPr lang="en-US" dirty="0"/>
              <a:t> is a mathematical expression that defines a sequence or a function </a:t>
            </a:r>
            <a:r>
              <a:rPr lang="en-US" b="1" dirty="0"/>
              <a:t>in terms of its own earlier values</a:t>
            </a:r>
            <a:r>
              <a:rPr lang="en-US" dirty="0"/>
              <a:t>.</a:t>
            </a:r>
          </a:p>
          <a:p>
            <a:r>
              <a:rPr lang="en-US" dirty="0"/>
              <a:t>In simpler words, it expresses the value of something (like the time it takes to solve a problem) based on smaller versions of the same problem.</a:t>
            </a:r>
          </a:p>
          <a:p>
            <a:r>
              <a:rPr lang="en-US" dirty="0"/>
              <a:t>It is a foundational tool in mathematics and computer science for modeling recursive structures, algorithms, and sequences. </a:t>
            </a:r>
          </a:p>
        </p:txBody>
      </p:sp>
    </p:spTree>
    <p:extLst>
      <p:ext uri="{BB962C8B-B14F-4D97-AF65-F5344CB8AC3E}">
        <p14:creationId xmlns:p14="http://schemas.microsoft.com/office/powerpoint/2010/main" val="1139004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10321-705E-4EEF-84D9-FA18C8C4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Recurrence 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E25EDB-02FE-49BE-8097-D881AA88A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1853754"/>
            <a:ext cx="3030706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24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0FC13-2673-4EAC-AC3F-6116AE374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60B0A-2A40-408E-9920-88D366988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various types of Problem-Solving Strategies and Algorithms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77E93-6E0E-4C2E-8082-0FDAF7956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85" y="2445346"/>
            <a:ext cx="7163735" cy="3380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A5CA4C-0ECC-4961-8291-5FE3BE9C8C34}"/>
              </a:ext>
            </a:extLst>
          </p:cNvPr>
          <p:cNvSpPr txBox="1"/>
          <p:nvPr/>
        </p:nvSpPr>
        <p:spPr>
          <a:xfrm>
            <a:off x="9020584" y="2647833"/>
            <a:ext cx="315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Strategy is a design or approach</a:t>
            </a:r>
          </a:p>
          <a:p>
            <a:r>
              <a:rPr lang="en-US" dirty="0"/>
              <a:t>to solve a problem</a:t>
            </a:r>
          </a:p>
        </p:txBody>
      </p:sp>
    </p:spTree>
    <p:extLst>
      <p:ext uri="{BB962C8B-B14F-4D97-AF65-F5344CB8AC3E}">
        <p14:creationId xmlns:p14="http://schemas.microsoft.com/office/powerpoint/2010/main" val="1536884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BA5-D81D-4377-90E6-68F0726D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TREE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827CD-257F-48F2-B599-EDA4AD58D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0975" y="2016125"/>
            <a:ext cx="9604375" cy="26411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 algn="just">
              <a:buNone/>
            </a:pPr>
            <a:r>
              <a:rPr lang="en-US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 </a:t>
            </a:r>
            <a:r>
              <a:rPr lang="en-US" sz="2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tracing tree</a:t>
            </a:r>
            <a:r>
              <a:rPr lang="en-US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(or </a:t>
            </a:r>
            <a:r>
              <a:rPr lang="en-US" sz="2800" b="1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recursion tree</a:t>
            </a:r>
            <a:r>
              <a:rPr lang="en-US" sz="2800" dirty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a visual tool used to map out the sequence of recursive function calls and their outcomes. It helps beginners understand how recursion "unfolds" step-by-step, showing how a problem is broken into smaller subproblems until reaching the base case. Here's a step-by-step explanation: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76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E2D13-F9E5-4822-80A3-C4483FB67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427602" cy="3450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fact(n):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if n == 0: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1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else: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return n * fact(n-1)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F59AD4-1161-4FA4-8D76-A6F1ED5299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51579" y="1067527"/>
            <a:ext cx="9144876" cy="523220"/>
          </a:xfrm>
          <a:prstGeom prst="rect">
            <a:avLst/>
          </a:prstGeom>
          <a:solidFill>
            <a:srgbClr val="ECEC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+mj-lt"/>
              </a:rPr>
              <a:t>Let’s trace the recursive factorial function fact(n) using a tree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C90857-A5FA-4FFE-8DBE-F8AD49539B9B}"/>
              </a:ext>
            </a:extLst>
          </p:cNvPr>
          <p:cNvSpPr txBox="1"/>
          <p:nvPr/>
        </p:nvSpPr>
        <p:spPr>
          <a:xfrm>
            <a:off x="4657721" y="2050255"/>
            <a:ext cx="36451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 Root Node (Initial Call)</a:t>
            </a:r>
          </a:p>
          <a:p>
            <a:r>
              <a:rPr lang="en-US" dirty="0"/>
              <a:t>Start with the first call: fact(3).</a:t>
            </a:r>
          </a:p>
          <a:p>
            <a:endParaRPr lang="en-US" dirty="0"/>
          </a:p>
          <a:p>
            <a:r>
              <a:rPr lang="en-US" dirty="0"/>
              <a:t>      fact(3)</a:t>
            </a:r>
          </a:p>
          <a:p>
            <a:r>
              <a:rPr lang="en-US" dirty="0"/>
              <a:t>Step 2: Expand the Node</a:t>
            </a:r>
          </a:p>
          <a:p>
            <a:r>
              <a:rPr lang="en-US" dirty="0"/>
              <a:t>fact(3) calls fact(2), creating a branch:</a:t>
            </a:r>
          </a:p>
          <a:p>
            <a:endParaRPr lang="en-US" dirty="0"/>
          </a:p>
          <a:p>
            <a:r>
              <a:rPr lang="en-US" dirty="0"/>
              <a:t>      fact(3)  </a:t>
            </a:r>
          </a:p>
          <a:p>
            <a:r>
              <a:rPr lang="en-US" dirty="0"/>
              <a:t>        |  </a:t>
            </a:r>
          </a:p>
          <a:p>
            <a:r>
              <a:rPr lang="en-US" dirty="0"/>
              <a:t>      fact(2)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0BC74-EF48-4EF6-88B6-D641FFFC890E}"/>
              </a:ext>
            </a:extLst>
          </p:cNvPr>
          <p:cNvSpPr/>
          <p:nvPr/>
        </p:nvSpPr>
        <p:spPr>
          <a:xfrm>
            <a:off x="8098661" y="1990695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 3: Continue Expanding</a:t>
            </a:r>
          </a:p>
          <a:p>
            <a:r>
              <a:rPr lang="en-US" dirty="0"/>
              <a:t>Repeat until reaching the base case (n=0):</a:t>
            </a:r>
          </a:p>
          <a:p>
            <a:endParaRPr lang="en-US" dirty="0"/>
          </a:p>
          <a:p>
            <a:r>
              <a:rPr lang="en-US" dirty="0"/>
              <a:t>      fact(3)  </a:t>
            </a:r>
          </a:p>
          <a:p>
            <a:r>
              <a:rPr lang="en-US" dirty="0"/>
              <a:t>        |  </a:t>
            </a:r>
          </a:p>
          <a:p>
            <a:r>
              <a:rPr lang="en-US" dirty="0"/>
              <a:t>      fact(2)  </a:t>
            </a:r>
          </a:p>
          <a:p>
            <a:r>
              <a:rPr lang="en-US" dirty="0"/>
              <a:t>        |  </a:t>
            </a:r>
          </a:p>
          <a:p>
            <a:r>
              <a:rPr lang="en-US" dirty="0"/>
              <a:t>      fact(1)  </a:t>
            </a:r>
          </a:p>
          <a:p>
            <a:r>
              <a:rPr lang="en-US" dirty="0"/>
              <a:t>        |  </a:t>
            </a:r>
          </a:p>
          <a:p>
            <a:r>
              <a:rPr lang="en-US" dirty="0"/>
              <a:t>      fact(0)  → returns 1 (base case)</a:t>
            </a:r>
          </a:p>
        </p:txBody>
      </p:sp>
    </p:spTree>
    <p:extLst>
      <p:ext uri="{BB962C8B-B14F-4D97-AF65-F5344CB8AC3E}">
        <p14:creationId xmlns:p14="http://schemas.microsoft.com/office/powerpoint/2010/main" val="350264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A711B-5B1D-429D-AA78-E231EF9B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A390-1489-4C78-BCF5-2D2FD9F01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600" dirty="0"/>
              <a:t>Step 4: Unwind the Tree (Return Values)</a:t>
            </a:r>
          </a:p>
          <a:p>
            <a:pPr marL="0" indent="0">
              <a:buNone/>
            </a:pPr>
            <a:r>
              <a:rPr lang="en-US" sz="2900" dirty="0"/>
              <a:t>Each node returns its value to the parent:</a:t>
            </a:r>
          </a:p>
          <a:p>
            <a:pPr marL="0" indent="0">
              <a:buNone/>
            </a:pPr>
            <a:r>
              <a:rPr lang="en-US" sz="2600" dirty="0"/>
              <a:t>fact(0) returns 1 → fact(1) computes 1 * 1 = 1.</a:t>
            </a:r>
          </a:p>
          <a:p>
            <a:pPr marL="0" indent="0">
              <a:buNone/>
            </a:pPr>
            <a:r>
              <a:rPr lang="en-US" sz="2600" dirty="0"/>
              <a:t>fact(1) returns 1 → fact(2) computes 2 * 1 = 2.</a:t>
            </a:r>
          </a:p>
          <a:p>
            <a:pPr marL="0" indent="0">
              <a:buNone/>
            </a:pPr>
            <a:r>
              <a:rPr lang="en-US" sz="2600" dirty="0"/>
              <a:t>fact(2) returns 2 → fact(3) computes 3 * 2 = 6.</a:t>
            </a:r>
          </a:p>
          <a:p>
            <a:pPr marL="0" indent="0">
              <a:buNone/>
            </a:pPr>
            <a:r>
              <a:rPr lang="en-US" sz="2600" dirty="0"/>
              <a:t>Final Result: fact(3) = 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EE0964-5CF3-4C6E-8841-6ACCC4D36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75732"/>
            <a:ext cx="11755491" cy="6706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520030-5C63-4CAC-AD52-DD8AB07593DE}"/>
              </a:ext>
            </a:extLst>
          </p:cNvPr>
          <p:cNvSpPr txBox="1"/>
          <p:nvPr/>
        </p:nvSpPr>
        <p:spPr>
          <a:xfrm>
            <a:off x="1414463" y="6229350"/>
            <a:ext cx="5722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f(n)=n+1 calls, Time complexity= O(n)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0B9A1-67D4-4697-BCE7-B2755A973538}"/>
              </a:ext>
            </a:extLst>
          </p:cNvPr>
          <p:cNvSpPr txBox="1"/>
          <p:nvPr/>
        </p:nvSpPr>
        <p:spPr>
          <a:xfrm>
            <a:off x="4943475" y="950119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TRACING TREE/</a:t>
            </a:r>
          </a:p>
          <a:p>
            <a:r>
              <a:rPr lang="en-US" dirty="0"/>
              <a:t>RECURRENCE TREE</a:t>
            </a:r>
          </a:p>
        </p:txBody>
      </p:sp>
    </p:spTree>
    <p:extLst>
      <p:ext uri="{BB962C8B-B14F-4D97-AF65-F5344CB8AC3E}">
        <p14:creationId xmlns:p14="http://schemas.microsoft.com/office/powerpoint/2010/main" val="4138110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90951B-7F4E-4966-8606-BDD2DF155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07" y="130496"/>
            <a:ext cx="6257924" cy="58016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753CCF-E23B-4272-BC8B-F1C033650785}"/>
              </a:ext>
            </a:extLst>
          </p:cNvPr>
          <p:cNvSpPr txBox="1"/>
          <p:nvPr/>
        </p:nvSpPr>
        <p:spPr>
          <a:xfrm>
            <a:off x="7800975" y="1357313"/>
            <a:ext cx="3605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RECURRENCE RELATION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45EBEE-F6B4-41C7-A335-ED824C005158}"/>
              </a:ext>
            </a:extLst>
          </p:cNvPr>
          <p:cNvSpPr txBox="1"/>
          <p:nvPr/>
        </p:nvSpPr>
        <p:spPr>
          <a:xfrm>
            <a:off x="8043863" y="2493169"/>
            <a:ext cx="3331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solve this problem by </a:t>
            </a:r>
          </a:p>
          <a:p>
            <a:r>
              <a:rPr lang="en-US" sz="2000" b="1" dirty="0"/>
              <a:t>substitute method</a:t>
            </a:r>
          </a:p>
        </p:txBody>
      </p:sp>
    </p:spTree>
    <p:extLst>
      <p:ext uri="{BB962C8B-B14F-4D97-AF65-F5344CB8AC3E}">
        <p14:creationId xmlns:p14="http://schemas.microsoft.com/office/powerpoint/2010/main" val="3853318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47EC1C-E997-4D14-AB33-02211ACDB57F}"/>
              </a:ext>
            </a:extLst>
          </p:cNvPr>
          <p:cNvSpPr/>
          <p:nvPr/>
        </p:nvSpPr>
        <p:spPr>
          <a:xfrm>
            <a:off x="1320175" y="1327523"/>
            <a:ext cx="950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Step-by-Step Solution of T(n)=T(n−1)+1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FE829-B91A-42D0-811E-6514E8378EB0}"/>
              </a:ext>
            </a:extLst>
          </p:cNvPr>
          <p:cNvSpPr/>
          <p:nvPr/>
        </p:nvSpPr>
        <p:spPr>
          <a:xfrm>
            <a:off x="1475382" y="2008314"/>
            <a:ext cx="766861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			n=0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T(n-1)+1   n&gt;0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1: Expand the recurrence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 expanding: 	T(n) 	= 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T(n−1)+1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expand: 		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T(n−1)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(T(n−2)+1)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+1=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T(n−2)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further: 	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T(n-2)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= 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(T(n−3)+1)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+2=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T(n−3)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Similarly: 			</a:t>
            </a:r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T(n-3)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=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(T(n−4)+1)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+3=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T(n−4)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+4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Continue expanding...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steps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	T(n)	=T(n−k)+k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4F85342-3476-45CC-B3D4-FE6167685B98}"/>
              </a:ext>
            </a:extLst>
          </p:cNvPr>
          <p:cNvSpPr/>
          <p:nvPr/>
        </p:nvSpPr>
        <p:spPr>
          <a:xfrm>
            <a:off x="2484310" y="2204658"/>
            <a:ext cx="365479" cy="87017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F1384-1086-46C7-91F3-8A078027BD58}"/>
              </a:ext>
            </a:extLst>
          </p:cNvPr>
          <p:cNvSpPr txBox="1"/>
          <p:nvPr/>
        </p:nvSpPr>
        <p:spPr>
          <a:xfrm>
            <a:off x="9031804" y="2401001"/>
            <a:ext cx="255967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void Test (int 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if (n&gt;0)</a:t>
            </a:r>
          </a:p>
          <a:p>
            <a:r>
              <a:rPr lang="en-US" dirty="0"/>
              <a:t>	{</a:t>
            </a:r>
          </a:p>
          <a:p>
            <a:r>
              <a:rPr lang="en-US" dirty="0"/>
              <a:t>		</a:t>
            </a:r>
            <a:r>
              <a:rPr lang="en-US" dirty="0" err="1"/>
              <a:t>printf</a:t>
            </a:r>
            <a:r>
              <a:rPr lang="en-US" dirty="0"/>
              <a:t> (“%d”, n);</a:t>
            </a:r>
          </a:p>
          <a:p>
            <a:r>
              <a:rPr lang="en-US" dirty="0"/>
              <a:t>		Test(n-1);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76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8D52-E5B4-4537-A09A-6492DECCC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2: Reach the base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E1F9A-21E6-4598-ACDB-50389BB67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keep expanding until n−k=0 .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Thus: k=n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Substitute k=n into the expanded form: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	=T(n−k)+k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    	=T(0)+ n where T(0) is the time to solve the problem of size = 1+ n						(a constant time, we use it as 1).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✅ Thus: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T(n)=O(n) because T(0) is a constant.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726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6BC6-7063-4F2D-BEE1-6E7448A2E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77DC7-B2DC-43DA-BA4D-EDDAA27706C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509040" y="1853754"/>
            <a:ext cx="6019333" cy="4717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Test (int n)		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(n&gt;0)		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for(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&lt;n;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{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(“%d”, n);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Test(n-1);		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T(n-1)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1828800" lvl="4" indent="0">
              <a:buNone/>
            </a:pPr>
            <a:r>
              <a:rPr lang="en-US" sz="2400" b="1" dirty="0"/>
              <a:t>T(n)= T(n-1)+2n+2</a:t>
            </a:r>
            <a:r>
              <a:rPr lang="nn-NO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≈T(n-1)+n</a:t>
            </a:r>
            <a:endParaRPr lang="en-US" sz="24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F84D38-60F4-4083-BEE6-5AD01F8708D4}"/>
              </a:ext>
            </a:extLst>
          </p:cNvPr>
          <p:cNvSpPr/>
          <p:nvPr/>
        </p:nvSpPr>
        <p:spPr>
          <a:xfrm>
            <a:off x="7715367" y="1991227"/>
            <a:ext cx="3526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			n=0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T(n-1)+n   	n&gt;0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FAE9B9B-0FF1-4D72-AA00-82CB77B6A668}"/>
              </a:ext>
            </a:extLst>
          </p:cNvPr>
          <p:cNvSpPr/>
          <p:nvPr/>
        </p:nvSpPr>
        <p:spPr>
          <a:xfrm>
            <a:off x="8510091" y="2013922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7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65C5AA-6844-43B5-A52A-606A2964D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85726"/>
            <a:ext cx="8727354" cy="1768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5FC14B-D842-45A4-B23E-024A096C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612" y="1853754"/>
            <a:ext cx="4436891" cy="5004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67A93-BD8A-4328-832D-3F245C4F9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03" y="1853754"/>
            <a:ext cx="4290463" cy="50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076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1B30E4-4D82-42E8-833F-4D0829F94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5" y="28100"/>
            <a:ext cx="11031489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7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4E9B3-FCD2-4261-920A-1D4A6EA66CDC}"/>
              </a:ext>
            </a:extLst>
          </p:cNvPr>
          <p:cNvSpPr/>
          <p:nvPr/>
        </p:nvSpPr>
        <p:spPr>
          <a:xfrm>
            <a:off x="1043425" y="1786040"/>
            <a:ext cx="102884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Brute Force Strategy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Tries all possible solutions until the correct one is found.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Effective for small problem spaces where exhaustive search is feasible.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Checking all factory records manually for inconsistencies.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Divide and Conquer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Divides a problem into smaller sub-problems, solves each recursively, and combines solutions.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Solving large, complex problems like supply chain optimization.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Analyzing production stages separately before combining the results.</a:t>
            </a:r>
          </a:p>
        </p:txBody>
      </p:sp>
    </p:spTree>
    <p:extLst>
      <p:ext uri="{BB962C8B-B14F-4D97-AF65-F5344CB8AC3E}">
        <p14:creationId xmlns:p14="http://schemas.microsoft.com/office/powerpoint/2010/main" val="4142250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CB89C-82C9-4760-B841-87115ABE9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📚 Step-by-Step Solution for T(n)=T(n−1)+n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5534-816A-40F0-AEA9-A2FB943DE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81093"/>
            <a:ext cx="9603275" cy="467116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1: Expand the recurrence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it manually:	T(n)=T(n−1)+n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T(n−1):		=(T(n−2)+(n−1))+n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=T(n−2)+(n−1)+n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T(n−2):		=(T(n−3)+(n−2))+(n−1)+n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=T(n−3)+(n−2)+(n−1)+n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keep expanding until the base case, after 𝑛 steps: T(n)=T(0)+1+2+3+⋯+n</a:t>
            </a:r>
          </a:p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(assuming T(0) is a constant, usually O(1)).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EA45A2-3454-4FC0-AAB3-DAD39E986F9B}"/>
              </a:ext>
            </a:extLst>
          </p:cNvPr>
          <p:cNvSpPr/>
          <p:nvPr/>
        </p:nvSpPr>
        <p:spPr>
          <a:xfrm>
            <a:off x="8612929" y="184871"/>
            <a:ext cx="31564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1			n=0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T(n-1)+n   	n&gt;0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EE53A7-20D8-426D-8D6A-C94DB4D12358}"/>
              </a:ext>
            </a:extLst>
          </p:cNvPr>
          <p:cNvSpPr/>
          <p:nvPr/>
        </p:nvSpPr>
        <p:spPr>
          <a:xfrm>
            <a:off x="9396442" y="347809"/>
            <a:ext cx="190733" cy="61147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8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EFA4-7884-4222-BC49-08825C3E0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9210E-96F9-49CE-9E69-5D8BF7E4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51579" y="1869872"/>
                <a:ext cx="9603275" cy="46150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🛠 Step 2: Solve the summation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now have to compute: T(n)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nary>
                  </m:oMath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This is a well-known formula: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pt-BR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</m:nary>
                  </m:oMath>
                </a14:m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=n(n+1)/2</a:t>
                </a:r>
              </a:p>
              <a:p>
                <a:pPr marL="0" indent="0">
                  <a:buNone/>
                </a:pP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Thus: T(n)=O(n</a:t>
                </a:r>
                <a:r>
                  <a:rPr lang="pt-BR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pt-B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Each level does 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n, n−1, n−2, ..., 1 units of work.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You are adding all the numbers from 1 to n.</a:t>
                </a:r>
              </a:p>
              <a:p>
                <a:pPr marL="0" indent="0">
                  <a:buNone/>
                </a:pP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Sum of  1+2+3+⋯+n=O(n</a:t>
                </a:r>
                <a:r>
                  <a:rPr lang="en-US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9210E-96F9-49CE-9E69-5D8BF7E4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1579" y="1869872"/>
                <a:ext cx="9603275" cy="4615075"/>
              </a:xfrm>
              <a:blipFill>
                <a:blip r:embed="rId2"/>
                <a:stretch>
                  <a:fillRect l="-952" t="-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F42E3C2-050A-4D1B-B27D-5E9F7467DE23}"/>
              </a:ext>
            </a:extLst>
          </p:cNvPr>
          <p:cNvSpPr txBox="1"/>
          <p:nvPr/>
        </p:nvSpPr>
        <p:spPr>
          <a:xfrm>
            <a:off x="8364237" y="4330780"/>
            <a:ext cx="359585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	(n)         →  n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	(n-1)       →  n-1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3 	(n-2)       →  n-2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(n-1) 	(1)     → 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9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5C2673-B64D-41BE-9C25-869A569E43F9}"/>
              </a:ext>
            </a:extLst>
          </p:cNvPr>
          <p:cNvSpPr/>
          <p:nvPr/>
        </p:nvSpPr>
        <p:spPr>
          <a:xfrm>
            <a:off x="1211239" y="927480"/>
            <a:ext cx="40719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Comparisons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2E812A2-47D6-41FA-B0B5-26A4A4F2A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64874"/>
              </p:ext>
            </p:extLst>
          </p:nvPr>
        </p:nvGraphicFramePr>
        <p:xfrm>
          <a:off x="1211238" y="1813001"/>
          <a:ext cx="9576437" cy="1690144"/>
        </p:xfrm>
        <a:graphic>
          <a:graphicData uri="http://schemas.openxmlformats.org/drawingml/2006/table">
            <a:tbl>
              <a:tblPr/>
              <a:tblGrid>
                <a:gridCol w="3770279">
                  <a:extLst>
                    <a:ext uri="{9D8B030D-6E8A-4147-A177-3AD203B41FA5}">
                      <a16:colId xmlns:a16="http://schemas.microsoft.com/office/drawing/2014/main" val="2751795769"/>
                    </a:ext>
                  </a:extLst>
                </a:gridCol>
                <a:gridCol w="4050287">
                  <a:extLst>
                    <a:ext uri="{9D8B030D-6E8A-4147-A177-3AD203B41FA5}">
                      <a16:colId xmlns:a16="http://schemas.microsoft.com/office/drawing/2014/main" val="127759781"/>
                    </a:ext>
                  </a:extLst>
                </a:gridCol>
                <a:gridCol w="1755871">
                  <a:extLst>
                    <a:ext uri="{9D8B030D-6E8A-4147-A177-3AD203B41FA5}">
                      <a16:colId xmlns:a16="http://schemas.microsoft.com/office/drawing/2014/main" val="35234888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Recurrence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Expansion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Time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2798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T(n)=T(n−1)+1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constant 1 at each step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2743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T(n)=T(n−1)+n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1 + 2 + 3 + ... + n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4706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Adding 1² + 2² + 3² + ... + n²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28388" marB="283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976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551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419E3D-A3BB-4D5B-AF6E-81F35534A1EE}"/>
              </a:ext>
            </a:extLst>
          </p:cNvPr>
          <p:cNvSpPr/>
          <p:nvPr/>
        </p:nvSpPr>
        <p:spPr>
          <a:xfrm>
            <a:off x="1519237" y="56703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2) {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// some code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B6A1C9-BE43-472F-B556-D1556EB22DE7}"/>
              </a:ext>
            </a:extLst>
          </p:cNvPr>
          <p:cNvSpPr/>
          <p:nvPr/>
        </p:nvSpPr>
        <p:spPr>
          <a:xfrm>
            <a:off x="1212055" y="1925951"/>
            <a:ext cx="106465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long as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n, the loop continues.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Each time,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multiplied by 2 (i.e.,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=2,4,8,16,32,…).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grows exponentially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doubling every time.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9BFF38-8264-454D-9FBF-C02ECE9B0667}"/>
              </a:ext>
            </a:extLst>
          </p:cNvPr>
          <p:cNvSpPr/>
          <p:nvPr/>
        </p:nvSpPr>
        <p:spPr>
          <a:xfrm>
            <a:off x="1183476" y="3429000"/>
            <a:ext cx="106465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find out: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after k times,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becomes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greater than or equal to 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each iteration: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want: 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≥n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logarithm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(base 2) on both sides: k ≥ log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Thus, the number of iterations k is proportional to log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.</a:t>
            </a:r>
          </a:p>
        </p:txBody>
      </p:sp>
    </p:spTree>
    <p:extLst>
      <p:ext uri="{BB962C8B-B14F-4D97-AF65-F5344CB8AC3E}">
        <p14:creationId xmlns:p14="http://schemas.microsoft.com/office/powerpoint/2010/main" val="3448454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E6E6CC-ABC4-4652-9523-04D9BB0F1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0" y="0"/>
            <a:ext cx="11898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86FF6-7962-47FE-B3B3-D8C69DA04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1788" y="5562419"/>
            <a:ext cx="1343212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08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0A2E0-590F-4B80-87E3-E4FF1979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15496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Remember: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important property of logarithms is: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log a+ log b =log(a x b)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5B9A-BEA7-4710-A42B-69143097A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74444"/>
            <a:ext cx="9603275" cy="276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94C54-2CD1-4547-8DF8-37700910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881507"/>
            <a:ext cx="9603275" cy="102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46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05DA-6DE0-4861-98F2-7EED314C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📚 Step-by-Step Solution for T(n)=T(n−1)+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F1921-C7C1-495E-958C-9EE8621AF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2616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1: Expand the recurrence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it manually: T(n)=T(n−1) + log 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T(n−1):= (T(n−2)+ log (n-1)) + log n=T(n−2)+log(n−1)+log 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T(n−2):=(T(n−3)+log (n-2)) + log (n-1) + log n= T(n−3)+log(n−2)+log(n−1)+log 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keep expanding until the base case: T(n)=T(0) + log 1 + log 2 + log 3 + … + log n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(assuming T(0) is a constant.)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5EF6F1-1863-4218-B8FC-D5972CB65702}"/>
              </a:ext>
            </a:extLst>
          </p:cNvPr>
          <p:cNvSpPr/>
          <p:nvPr/>
        </p:nvSpPr>
        <p:spPr>
          <a:xfrm>
            <a:off x="7820083" y="113771"/>
            <a:ext cx="4437360" cy="28931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Test (int n)			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if (n&gt;0)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for (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n;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2)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{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	           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(“%d”,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	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n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Test (n-1)			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(n-1)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 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	</a:t>
            </a:r>
            <a:r>
              <a:rPr lang="en-US" sz="1400" b="1" dirty="0">
                <a:ln>
                  <a:solidFill>
                    <a:schemeClr val="accent1"/>
                  </a:solidFill>
                </a:ln>
                <a:latin typeface="Times New Roman" panose="02020603050405020304" pitchFamily="18" charset="0"/>
                <a:cs typeface="Times New Roman" panose="02020603050405020304" pitchFamily="18" charset="0"/>
              </a:rPr>
              <a:t>T(n)=(n-1)+log 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C20A8B-1AF7-4ED3-91CD-7609145D2054}"/>
              </a:ext>
            </a:extLst>
          </p:cNvPr>
          <p:cNvCxnSpPr/>
          <p:nvPr/>
        </p:nvCxnSpPr>
        <p:spPr>
          <a:xfrm>
            <a:off x="9144000" y="302930"/>
            <a:ext cx="914400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07E8B8-2029-467A-B088-B7791BBA54DF}"/>
              </a:ext>
            </a:extLst>
          </p:cNvPr>
          <p:cNvCxnSpPr>
            <a:cxnSpLocks/>
          </p:cNvCxnSpPr>
          <p:nvPr/>
        </p:nvCxnSpPr>
        <p:spPr>
          <a:xfrm flipH="1">
            <a:off x="10069620" y="1576358"/>
            <a:ext cx="84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DF7B467-F323-4E3B-AEC1-C1EEE975C6D5}"/>
              </a:ext>
            </a:extLst>
          </p:cNvPr>
          <p:cNvCxnSpPr/>
          <p:nvPr/>
        </p:nvCxnSpPr>
        <p:spPr>
          <a:xfrm>
            <a:off x="9312294" y="2204658"/>
            <a:ext cx="746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17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C577-9B16-4C7C-A5D6-D181AF585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2: Solve the summation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log(a x b) = log a + log b [Now,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property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mathematics]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T(n)=T(0) + log 1 + log 2 + log 3 + … + log n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(1 x 2 x 3 x…. x n) = log n! </a:t>
            </a:r>
          </a:p>
          <a:p>
            <a:pPr marL="0" indent="0">
              <a:buNone/>
            </a:pP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log(n!)≈log(n</a:t>
            </a:r>
            <a:r>
              <a:rPr lang="nn-NO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nn-NO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)=nlogn </a:t>
            </a:r>
          </a:p>
          <a:p>
            <a:pPr marL="0" indent="0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Therefore: T(n)=O(n log n)</a:t>
            </a:r>
            <a:endParaRPr lang="nn-NO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C09ED-2EBB-4135-8AD6-87AED4E6DCBC}"/>
              </a:ext>
            </a:extLst>
          </p:cNvPr>
          <p:cNvSpPr txBox="1"/>
          <p:nvPr/>
        </p:nvSpPr>
        <p:spPr>
          <a:xfrm>
            <a:off x="7404957" y="3483696"/>
            <a:ext cx="35958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1 		(n)         →  log n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2 		(n-1)       →  log (n-1)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3 		(n-2)       →  log (n-2)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(n-1) 	(1)     →  log 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62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3321E6B-904E-4C47-8F0B-EF96F2A767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191058"/>
              </p:ext>
            </p:extLst>
          </p:nvPr>
        </p:nvGraphicFramePr>
        <p:xfrm>
          <a:off x="1450975" y="2277904"/>
          <a:ext cx="9604374" cy="3657600"/>
        </p:xfrm>
        <a:graphic>
          <a:graphicData uri="http://schemas.openxmlformats.org/drawingml/2006/table">
            <a:tbl>
              <a:tblPr/>
              <a:tblGrid>
                <a:gridCol w="3201458">
                  <a:extLst>
                    <a:ext uri="{9D8B030D-6E8A-4147-A177-3AD203B41FA5}">
                      <a16:colId xmlns:a16="http://schemas.microsoft.com/office/drawing/2014/main" val="445402473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4079043854"/>
                    </a:ext>
                  </a:extLst>
                </a:gridCol>
                <a:gridCol w="3201458">
                  <a:extLst>
                    <a:ext uri="{9D8B030D-6E8A-4147-A177-3AD203B41FA5}">
                      <a16:colId xmlns:a16="http://schemas.microsoft.com/office/drawing/2014/main" val="37649152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Recurrence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Expansion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8475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constant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018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649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quadratic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2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T(n)=T(n−1)+log 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logarithmic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 log 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9756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T(n)=T(n-2)+1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constant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O(n/2)</a:t>
                      </a:r>
                      <a:r>
                        <a:rPr lang="nn-NO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≈O(n)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379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T(n)=T(n-100)+n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addition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974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</a:t>
                      </a:r>
                      <a:r>
                        <a:rPr lang="fr-FR" sz="2400" b="1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fr-F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T(n-1)+1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?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23277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8C26042C-DDC1-451A-A1A8-B16299D67D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451579" y="898249"/>
            <a:ext cx="5020926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🌟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Important Comparisons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8F7B29CC-9AA0-422F-A3CF-EA8DA5BBD053}"/>
              </a:ext>
            </a:extLst>
          </p:cNvPr>
          <p:cNvSpPr/>
          <p:nvPr/>
        </p:nvSpPr>
        <p:spPr>
          <a:xfrm>
            <a:off x="1245379" y="3012471"/>
            <a:ext cx="252442" cy="1789531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Right 6">
            <a:extLst>
              <a:ext uri="{FF2B5EF4-FFF2-40B4-BE49-F238E27FC236}">
                <a16:creationId xmlns:a16="http://schemas.microsoft.com/office/drawing/2014/main" id="{F0E15602-DB6D-45A6-B22B-EC4224179E9D}"/>
              </a:ext>
            </a:extLst>
          </p:cNvPr>
          <p:cNvSpPr/>
          <p:nvPr/>
        </p:nvSpPr>
        <p:spPr>
          <a:xfrm>
            <a:off x="1136651" y="3472476"/>
            <a:ext cx="417268" cy="1789531"/>
          </a:xfrm>
          <a:prstGeom prst="curved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91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7B15BE-3EED-4E75-808E-2BF3BCBCDB3D}"/>
              </a:ext>
            </a:extLst>
          </p:cNvPr>
          <p:cNvSpPr txBox="1"/>
          <p:nvPr/>
        </p:nvSpPr>
        <p:spPr>
          <a:xfrm>
            <a:off x="7006662" y="1912942"/>
            <a:ext cx="380532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Test (int n)		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if (n&gt;0)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(“%d”, n);	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Test(n-1);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Test(n-1);         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T(n-1)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b="1" dirty="0"/>
              <a:t>                     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2T(n-1)+1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009359-259E-4698-8640-DFF0CDEC7E2E}"/>
              </a:ext>
            </a:extLst>
          </p:cNvPr>
          <p:cNvCxnSpPr/>
          <p:nvPr/>
        </p:nvCxnSpPr>
        <p:spPr>
          <a:xfrm>
            <a:off x="8644726" y="2109292"/>
            <a:ext cx="1077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B4F341-281F-4535-A97C-6D1559CA5A39}"/>
              </a:ext>
            </a:extLst>
          </p:cNvPr>
          <p:cNvCxnSpPr>
            <a:cxnSpLocks/>
          </p:cNvCxnSpPr>
          <p:nvPr/>
        </p:nvCxnSpPr>
        <p:spPr>
          <a:xfrm>
            <a:off x="9581564" y="3207731"/>
            <a:ext cx="364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4965ACC-4F0D-473E-9661-AE447286D31D}"/>
              </a:ext>
            </a:extLst>
          </p:cNvPr>
          <p:cNvCxnSpPr>
            <a:cxnSpLocks/>
          </p:cNvCxnSpPr>
          <p:nvPr/>
        </p:nvCxnSpPr>
        <p:spPr>
          <a:xfrm>
            <a:off x="9071069" y="3483693"/>
            <a:ext cx="611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991BCB-BEFC-4E8A-A7D4-1C21E6A246B0}"/>
              </a:ext>
            </a:extLst>
          </p:cNvPr>
          <p:cNvCxnSpPr>
            <a:cxnSpLocks/>
          </p:cNvCxnSpPr>
          <p:nvPr/>
        </p:nvCxnSpPr>
        <p:spPr>
          <a:xfrm>
            <a:off x="8999076" y="3748288"/>
            <a:ext cx="611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502B95-4C56-47D5-A375-445B6FB525E0}"/>
              </a:ext>
            </a:extLst>
          </p:cNvPr>
          <p:cNvSpPr txBox="1"/>
          <p:nvPr/>
        </p:nvSpPr>
        <p:spPr>
          <a:xfrm>
            <a:off x="2025143" y="1733434"/>
            <a:ext cx="49815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					n=0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			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2T(n-1)+1   		n&gt;0</a:t>
            </a:r>
          </a:p>
          <a:p>
            <a:r>
              <a:rPr lang="en-US" dirty="0"/>
              <a:t> 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2FF28612-FBF9-4E87-B298-CE17D7D673D5}"/>
              </a:ext>
            </a:extLst>
          </p:cNvPr>
          <p:cNvSpPr/>
          <p:nvPr/>
        </p:nvSpPr>
        <p:spPr>
          <a:xfrm>
            <a:off x="3169543" y="2008314"/>
            <a:ext cx="785377" cy="213173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ABE979-9F2A-45BC-AE48-7FA3B3B556A5}"/>
              </a:ext>
            </a:extLst>
          </p:cNvPr>
          <p:cNvSpPr txBox="1"/>
          <p:nvPr/>
        </p:nvSpPr>
        <p:spPr>
          <a:xfrm>
            <a:off x="1851239" y="2754424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8850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4E9B3-FCD2-4261-920A-1D4A6EA66CDC}"/>
              </a:ext>
            </a:extLst>
          </p:cNvPr>
          <p:cNvSpPr/>
          <p:nvPr/>
        </p:nvSpPr>
        <p:spPr>
          <a:xfrm>
            <a:off x="1043425" y="1786040"/>
            <a:ext cx="1028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Greedy Algorithm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the locally optimal choice at each step with the hope of finding the global optimum.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Useful for resource allocation problems.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Assigning workers to machines based on immediate availability.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Dynamic Programming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Solves problems by breaking them down into overlapping subproblems and storing their solutions.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Optimizing costs, efficiency, or production scheduling.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Finding the most efficient sequence of manufacturing tasks.</a:t>
            </a:r>
          </a:p>
        </p:txBody>
      </p:sp>
    </p:spTree>
    <p:extLst>
      <p:ext uri="{BB962C8B-B14F-4D97-AF65-F5344CB8AC3E}">
        <p14:creationId xmlns:p14="http://schemas.microsoft.com/office/powerpoint/2010/main" val="1524808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58EEE-1BED-49E0-A009-719FEE9D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32715-3939-40EA-91B9-5068F6D62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913BD-914C-4D9B-9B12-7F8E4B11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42663"/>
            <a:ext cx="10254228" cy="591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C645ED-2116-4837-9CB8-236761AA0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-1"/>
            <a:ext cx="4810796" cy="1391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1465A-3233-4FC8-AB98-5D121E2F1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96" y="-1"/>
            <a:ext cx="5443432" cy="11093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0C6E313-2CD4-4188-A7FD-AF5D0DEBB21D}"/>
                  </a:ext>
                </a:extLst>
              </p14:cNvPr>
              <p14:cNvContentPartPr/>
              <p14:nvPr/>
            </p14:nvContentPartPr>
            <p14:xfrm>
              <a:off x="3505203" y="2521999"/>
              <a:ext cx="745200" cy="172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0C6E313-2CD4-4188-A7FD-AF5D0DEBB2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6203" y="2513359"/>
                <a:ext cx="7628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B24696-A29F-4176-87A2-8564B25EB64B}"/>
                  </a:ext>
                </a:extLst>
              </p14:cNvPr>
              <p14:cNvContentPartPr/>
              <p14:nvPr/>
            </p14:nvContentPartPr>
            <p14:xfrm>
              <a:off x="4731363" y="3495079"/>
              <a:ext cx="275040" cy="22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B24696-A29F-4176-87A2-8564B25EB64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22723" y="3486079"/>
                <a:ext cx="2926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F1A3726-1E5A-4989-A700-E8496BFD5A4F}"/>
                  </a:ext>
                </a:extLst>
              </p14:cNvPr>
              <p14:cNvContentPartPr/>
              <p14:nvPr/>
            </p14:nvContentPartPr>
            <p14:xfrm>
              <a:off x="4641723" y="2593999"/>
              <a:ext cx="88560" cy="3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F1A3726-1E5A-4989-A700-E8496BFD5A4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33083" y="2585359"/>
                <a:ext cx="1062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F1AA7AF-83EC-43DD-B16F-67B399885CD0}"/>
                  </a:ext>
                </a:extLst>
              </p14:cNvPr>
              <p14:cNvContentPartPr/>
              <p14:nvPr/>
            </p14:nvContentPartPr>
            <p14:xfrm>
              <a:off x="4656483" y="2679679"/>
              <a:ext cx="102600" cy="22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F1AA7AF-83EC-43DD-B16F-67B399885C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7843" y="2671039"/>
                <a:ext cx="1202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EC95A47-4349-49CB-A73C-A3FE8B785CD4}"/>
                  </a:ext>
                </a:extLst>
              </p14:cNvPr>
              <p14:cNvContentPartPr/>
              <p14:nvPr/>
            </p14:nvContentPartPr>
            <p14:xfrm>
              <a:off x="4923603" y="2458639"/>
              <a:ext cx="302400" cy="331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EC95A47-4349-49CB-A73C-A3FE8B785C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14603" y="2449639"/>
                <a:ext cx="32004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8BA254A-98A4-43EC-8945-CDDFC4181D53}"/>
                  </a:ext>
                </a:extLst>
              </p14:cNvPr>
              <p14:cNvContentPartPr/>
              <p14:nvPr/>
            </p14:nvContentPartPr>
            <p14:xfrm>
              <a:off x="5682483" y="3240919"/>
              <a:ext cx="13320" cy="964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8BA254A-98A4-43EC-8945-CDDFC4181D5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73843" y="3232279"/>
                <a:ext cx="309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0A311F3-CBC1-446C-8E2F-5C2E3D2B2C29}"/>
                  </a:ext>
                </a:extLst>
              </p14:cNvPr>
              <p14:cNvContentPartPr/>
              <p14:nvPr/>
            </p14:nvContentPartPr>
            <p14:xfrm>
              <a:off x="5151483" y="3383119"/>
              <a:ext cx="558720" cy="250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0A311F3-CBC1-446C-8E2F-5C2E3D2B2C2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142843" y="3374119"/>
                <a:ext cx="576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68BA769-8EA4-4221-9729-C6B9B878D910}"/>
                  </a:ext>
                </a:extLst>
              </p14:cNvPr>
              <p14:cNvContentPartPr/>
              <p14:nvPr/>
            </p14:nvContentPartPr>
            <p14:xfrm>
              <a:off x="5161563" y="3841759"/>
              <a:ext cx="883080" cy="46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68BA769-8EA4-4221-9729-C6B9B878D91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52923" y="3833119"/>
                <a:ext cx="9007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6F0FEBD-CCF6-4002-B98A-1C7808F48AF7}"/>
                  </a:ext>
                </a:extLst>
              </p14:cNvPr>
              <p14:cNvContentPartPr/>
              <p14:nvPr/>
            </p14:nvContentPartPr>
            <p14:xfrm>
              <a:off x="5563323" y="4640599"/>
              <a:ext cx="14040" cy="54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6F0FEBD-CCF6-4002-B98A-1C7808F48AF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4323" y="4631959"/>
                <a:ext cx="316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BE97DC0-62A7-4C34-B37C-68E743831AA0}"/>
                  </a:ext>
                </a:extLst>
              </p14:cNvPr>
              <p14:cNvContentPartPr/>
              <p14:nvPr/>
            </p14:nvContentPartPr>
            <p14:xfrm>
              <a:off x="5604003" y="4882159"/>
              <a:ext cx="11520" cy="73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BE97DC0-62A7-4C34-B37C-68E743831AA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595363" y="4873159"/>
                <a:ext cx="29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2D68293-5F38-429F-A36A-7C7D54D5C691}"/>
                  </a:ext>
                </a:extLst>
              </p14:cNvPr>
              <p14:cNvContentPartPr/>
              <p14:nvPr/>
            </p14:nvContentPartPr>
            <p14:xfrm>
              <a:off x="5569083" y="5204719"/>
              <a:ext cx="6840" cy="47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2D68293-5F38-429F-A36A-7C7D54D5C69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560443" y="5195719"/>
                <a:ext cx="244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1D96F52-ADEC-49DD-81B2-D64CCD3E2E21}"/>
                  </a:ext>
                </a:extLst>
              </p14:cNvPr>
              <p14:cNvContentPartPr/>
              <p14:nvPr/>
            </p14:nvContentPartPr>
            <p14:xfrm>
              <a:off x="5567283" y="5548519"/>
              <a:ext cx="9720" cy="208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1D96F52-ADEC-49DD-81B2-D64CCD3E2E2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58643" y="5539519"/>
                <a:ext cx="273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77C1BEE-E356-4F96-942F-484AB4ED8246}"/>
                  </a:ext>
                </a:extLst>
              </p14:cNvPr>
              <p14:cNvContentPartPr/>
              <p14:nvPr/>
            </p14:nvContentPartPr>
            <p14:xfrm>
              <a:off x="5246163" y="5911039"/>
              <a:ext cx="436680" cy="3798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77C1BEE-E356-4F96-942F-484AB4ED824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237170" y="5902039"/>
                <a:ext cx="454305" cy="39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7512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EAAE7E-D653-42A6-A0BB-B59BE0A1C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8" y="-14288"/>
            <a:ext cx="1204310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BB64FE-F6CA-47E5-93A7-22BBA7EF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48" y="4924155"/>
            <a:ext cx="4626140" cy="1933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9D379E-D2CB-48CD-B59A-90C965506D38}"/>
              </a:ext>
            </a:extLst>
          </p:cNvPr>
          <p:cNvSpPr txBox="1"/>
          <p:nvPr/>
        </p:nvSpPr>
        <p:spPr>
          <a:xfrm>
            <a:off x="1143000" y="5257798"/>
            <a:ext cx="16113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Assume 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n-k=0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DEF19-CADD-41C2-B727-E886AEDF8E29}"/>
              </a:ext>
            </a:extLst>
          </p:cNvPr>
          <p:cNvSpPr txBox="1"/>
          <p:nvPr/>
        </p:nvSpPr>
        <p:spPr>
          <a:xfrm>
            <a:off x="8865392" y="6215063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n+1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-1=2</a:t>
            </a:r>
            <a:r>
              <a:rPr lang="en-US" sz="3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56055C-AFA4-46F0-B3C4-0B198FDF167E}"/>
              </a:ext>
            </a:extLst>
          </p:cNvPr>
          <p:cNvSpPr txBox="1"/>
          <p:nvPr/>
        </p:nvSpPr>
        <p:spPr>
          <a:xfrm>
            <a:off x="4814888" y="5493544"/>
            <a:ext cx="1364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O(2</a:t>
            </a:r>
            <a:r>
              <a:rPr lang="en-US" sz="4000" baseline="30000" dirty="0"/>
              <a:t>n</a:t>
            </a:r>
            <a:r>
              <a:rPr lang="en-US" sz="4000" dirty="0"/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73172CE-3F4E-4B31-B144-2C5481B831C0}"/>
                  </a:ext>
                </a:extLst>
              </p14:cNvPr>
              <p14:cNvContentPartPr/>
              <p14:nvPr/>
            </p14:nvContentPartPr>
            <p14:xfrm>
              <a:off x="279243" y="1252999"/>
              <a:ext cx="5210640" cy="541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73172CE-3F4E-4B31-B144-2C5481B831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603" y="1244359"/>
                <a:ext cx="522828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B151EF-7C82-4AB7-B221-2EECFCBB5B91}"/>
                  </a:ext>
                </a:extLst>
              </p14:cNvPr>
              <p14:cNvContentPartPr/>
              <p14:nvPr/>
            </p14:nvContentPartPr>
            <p14:xfrm>
              <a:off x="241083" y="395479"/>
              <a:ext cx="336960" cy="276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B151EF-7C82-4AB7-B221-2EECFCBB5B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443" y="386479"/>
                <a:ext cx="3546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293772-8D00-40D8-8ADF-8FA27BB45DEB}"/>
                  </a:ext>
                </a:extLst>
              </p14:cNvPr>
              <p14:cNvContentPartPr/>
              <p14:nvPr/>
            </p14:nvContentPartPr>
            <p14:xfrm>
              <a:off x="427923" y="165799"/>
              <a:ext cx="122040" cy="144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293772-8D00-40D8-8ADF-8FA27BB45D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9283" y="156799"/>
                <a:ext cx="1396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1FE07E2-1C3D-45D7-9DFC-D3FEA6089DED}"/>
                  </a:ext>
                </a:extLst>
              </p14:cNvPr>
              <p14:cNvContentPartPr/>
              <p14:nvPr/>
            </p14:nvContentPartPr>
            <p14:xfrm>
              <a:off x="947403" y="384679"/>
              <a:ext cx="322200" cy="27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1FE07E2-1C3D-45D7-9DFC-D3FEA6089DE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38763" y="375679"/>
                <a:ext cx="3398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DA423B7-112B-4937-B6C4-905D4FAB9AB5}"/>
                  </a:ext>
                </a:extLst>
              </p14:cNvPr>
              <p14:cNvContentPartPr/>
              <p14:nvPr/>
            </p14:nvContentPartPr>
            <p14:xfrm>
              <a:off x="1138563" y="135199"/>
              <a:ext cx="45720" cy="157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DA423B7-112B-4937-B6C4-905D4FAB9A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9923" y="126559"/>
                <a:ext cx="63360" cy="17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0143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3B1A-A73E-4D1B-A136-E440B04A3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📚 Step-by-Step Solution for T(n)=2T(n−1)+1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EC2E5-2169-4AAB-9B91-FC9FCADF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46319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1: Expand the recurrence</a:t>
            </a:r>
          </a:p>
          <a:p>
            <a:pPr marL="0" indent="0">
              <a:buNone/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manually: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expansion: 	T(n)	=2T(n−1) +1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Expand: 		T(n−1) =2(2T(n−2) +1) +1=2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T(n−2) +2×1+1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Expand: 		T(n−2) =2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(2T(n−3) +1) +2×1+1=2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T(n−3) +2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×1+2×1+1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 more:	T(n-3)	=2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T(n−4) +2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×1+2</a:t>
            </a:r>
            <a:r>
              <a:rPr lang="en-US" sz="22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×1+2×1+1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steps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  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T(n−k) + ∑2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pPr marL="0" indent="0">
              <a:buNone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762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2FD3B-4F50-43AA-A1EA-E62AEB126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🛠 Step 2: Reach the base case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stop when: n−k=0 ⇒k=n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Thus: </a:t>
            </a:r>
            <a:r>
              <a:rPr lang="en-US" sz="2400" dirty="0"/>
              <a:t>		</a:t>
            </a:r>
            <a:r>
              <a:rPr lang="en-US" sz="1200" dirty="0"/>
              <a:t> 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T(n−k) + ∑2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T(0) +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-1   ; Simply T(n)=O(2</a:t>
            </a:r>
            <a:r>
              <a:rPr lang="en-US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  <a:p>
            <a:pPr marL="0" indent="0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[T(0) is a constant (say, O(1)).]</a:t>
            </a:r>
          </a:p>
          <a:p>
            <a:pPr marL="0" indent="0">
              <a:buNone/>
            </a:pPr>
            <a:r>
              <a:rPr lang="en-US" sz="2400" dirty="0"/>
              <a:t>It’s a </a:t>
            </a:r>
            <a:r>
              <a:rPr lang="en-US" sz="2400" b="1" dirty="0"/>
              <a:t>geometric series</a:t>
            </a:r>
            <a:r>
              <a:rPr lang="en-US" sz="2400" dirty="0"/>
              <a:t>:</a:t>
            </a:r>
          </a:p>
          <a:p>
            <a:pPr marL="0" indent="0">
              <a:buNone/>
            </a:pPr>
            <a:r>
              <a:rPr lang="en-US" sz="2400" dirty="0"/>
              <a:t>                                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endParaRPr lang="en-US" sz="24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1+2+2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+⋯+2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n−1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∑2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=2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</a:t>
            </a:r>
            <a:endParaRPr lang="en-US" sz="26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</a:t>
            </a:r>
            <a:r>
              <a:rPr lang="en-US" sz="26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D47C88-0CD9-45A2-BA04-BBF619A953AB}"/>
              </a:ext>
            </a:extLst>
          </p:cNvPr>
          <p:cNvCxnSpPr/>
          <p:nvPr/>
        </p:nvCxnSpPr>
        <p:spPr>
          <a:xfrm>
            <a:off x="12145248" y="504886"/>
            <a:ext cx="1077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F49B8A-32DA-474C-82D0-3AFC89B6EB99}"/>
              </a:ext>
            </a:extLst>
          </p:cNvPr>
          <p:cNvCxnSpPr>
            <a:cxnSpLocks/>
          </p:cNvCxnSpPr>
          <p:nvPr/>
        </p:nvCxnSpPr>
        <p:spPr>
          <a:xfrm>
            <a:off x="13082086" y="1603325"/>
            <a:ext cx="3646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368E35-A4A3-40A0-9E12-B33AF9D53F2A}"/>
              </a:ext>
            </a:extLst>
          </p:cNvPr>
          <p:cNvCxnSpPr>
            <a:cxnSpLocks/>
          </p:cNvCxnSpPr>
          <p:nvPr/>
        </p:nvCxnSpPr>
        <p:spPr>
          <a:xfrm>
            <a:off x="12571591" y="1879287"/>
            <a:ext cx="611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E873B6-3202-40CE-9F70-C30EE4034F3C}"/>
              </a:ext>
            </a:extLst>
          </p:cNvPr>
          <p:cNvCxnSpPr>
            <a:cxnSpLocks/>
          </p:cNvCxnSpPr>
          <p:nvPr/>
        </p:nvCxnSpPr>
        <p:spPr>
          <a:xfrm>
            <a:off x="12499598" y="2143882"/>
            <a:ext cx="611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54FDF2-6EB6-4EC3-AEC0-CF4DABD04B7D}"/>
              </a:ext>
            </a:extLst>
          </p:cNvPr>
          <p:cNvSpPr txBox="1"/>
          <p:nvPr/>
        </p:nvSpPr>
        <p:spPr>
          <a:xfrm>
            <a:off x="5525665" y="129028"/>
            <a:ext cx="498151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1					n=0</a:t>
            </a: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				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2T(n-1)+1   		n&gt;0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2411F14-2DA1-4DB3-8E42-BFF39AC1AD70}"/>
              </a:ext>
            </a:extLst>
          </p:cNvPr>
          <p:cNvSpPr/>
          <p:nvPr/>
        </p:nvSpPr>
        <p:spPr>
          <a:xfrm>
            <a:off x="6670065" y="403908"/>
            <a:ext cx="785377" cy="213173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CB4004-11BC-44EB-9B6C-23DD438A8F82}"/>
              </a:ext>
            </a:extLst>
          </p:cNvPr>
          <p:cNvSpPr txBox="1"/>
          <p:nvPr/>
        </p:nvSpPr>
        <p:spPr>
          <a:xfrm>
            <a:off x="5351761" y="1150018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4439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C973-CE47-4755-BBD6-C438ABA3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 Comparisons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93AA12-898E-40BA-BA97-195C108C46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924783"/>
              </p:ext>
            </p:extLst>
          </p:nvPr>
        </p:nvGraphicFramePr>
        <p:xfrm>
          <a:off x="1492211" y="2001024"/>
          <a:ext cx="9277339" cy="3913308"/>
        </p:xfrm>
        <a:graphic>
          <a:graphicData uri="http://schemas.openxmlformats.org/drawingml/2006/table">
            <a:tbl>
              <a:tblPr/>
              <a:tblGrid>
                <a:gridCol w="2583965">
                  <a:extLst>
                    <a:ext uri="{9D8B030D-6E8A-4147-A177-3AD203B41FA5}">
                      <a16:colId xmlns:a16="http://schemas.microsoft.com/office/drawing/2014/main" val="719392261"/>
                    </a:ext>
                  </a:extLst>
                </a:gridCol>
                <a:gridCol w="3217377">
                  <a:extLst>
                    <a:ext uri="{9D8B030D-6E8A-4147-A177-3AD203B41FA5}">
                      <a16:colId xmlns:a16="http://schemas.microsoft.com/office/drawing/2014/main" val="3579299922"/>
                    </a:ext>
                  </a:extLst>
                </a:gridCol>
                <a:gridCol w="3475997">
                  <a:extLst>
                    <a:ext uri="{9D8B030D-6E8A-4147-A177-3AD203B41FA5}">
                      <a16:colId xmlns:a16="http://schemas.microsoft.com/office/drawing/2014/main" val="873946411"/>
                    </a:ext>
                  </a:extLst>
                </a:gridCol>
              </a:tblGrid>
              <a:tr h="281603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Recurrence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Expansion Summary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Final Time Complexity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322268"/>
                  </a:ext>
                </a:extLst>
              </a:tr>
              <a:tr h="49280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T(n)=T(n−1)+1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1 each time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430184"/>
                  </a:ext>
                </a:extLst>
              </a:tr>
              <a:tr h="49280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T(n)=T(n−1)+n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1+2+...+n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</a:t>
                      </a:r>
                      <a:r>
                        <a:rPr lang="pt-BR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0597494"/>
                  </a:ext>
                </a:extLst>
              </a:tr>
              <a:tr h="704008">
                <a:tc>
                  <a:txBody>
                    <a:bodyPr/>
                    <a:lstStyle/>
                    <a:p>
                      <a:r>
                        <a:rPr lang="fr-F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T(n)=T(n−1)+log n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Add log1+log2+⋯+</a:t>
                      </a:r>
                      <a:r>
                        <a:rPr lang="en-US" sz="2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logn</a:t>
                      </a:r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O(nlogn)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7383014"/>
                  </a:ext>
                </a:extLst>
              </a:tr>
              <a:tr h="49280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T(n)=2T(n−1)+1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work each time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pt-BR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794625"/>
                  </a:ext>
                </a:extLst>
              </a:tr>
              <a:tr h="3332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`T(n)=3T(n−1)+1</a:t>
                      </a:r>
                    </a:p>
                    <a:p>
                      <a:endParaRPr 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Triple work each time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O(3</a:t>
                      </a:r>
                      <a:r>
                        <a:rPr lang="pt-BR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593270"/>
                  </a:ext>
                </a:extLst>
              </a:tr>
              <a:tr h="492805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T(n)=2T(n−1)+n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Double previous + n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O(n2</a:t>
                      </a:r>
                      <a:r>
                        <a:rPr lang="pt-BR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nn-NO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≈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O(2</a:t>
                      </a:r>
                      <a:r>
                        <a:rPr lang="pt-BR" sz="2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lang="pt-BR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0401" marR="70401" marT="35200" marB="35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5132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88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the Decreasing Function Master Theorem?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Applies when the problem size reduces by subtraction (n-b)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form: T(n) = 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T(n-b) + f(n)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problems like: Factorial, si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mple recursion, etc.</a:t>
            </a:r>
          </a:p>
          <a:p>
            <a:pPr marL="0" indent="0">
              <a:buNone/>
            </a:pPr>
            <a:r>
              <a:rPr lang="en-US" sz="2400" dirty="0"/>
              <a:t>🛠 Important Notations: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B6C73DB-F9A4-41D6-9755-BBDF5DDF2B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949599"/>
              </p:ext>
            </p:extLst>
          </p:nvPr>
        </p:nvGraphicFramePr>
        <p:xfrm>
          <a:off x="1451029" y="4221144"/>
          <a:ext cx="9604374" cy="1584960"/>
        </p:xfrm>
        <a:graphic>
          <a:graphicData uri="http://schemas.openxmlformats.org/drawingml/2006/table">
            <a:tbl>
              <a:tblPr/>
              <a:tblGrid>
                <a:gridCol w="2986335">
                  <a:extLst>
                    <a:ext uri="{9D8B030D-6E8A-4147-A177-3AD203B41FA5}">
                      <a16:colId xmlns:a16="http://schemas.microsoft.com/office/drawing/2014/main" val="4055337913"/>
                    </a:ext>
                  </a:extLst>
                </a:gridCol>
                <a:gridCol w="6618039">
                  <a:extLst>
                    <a:ext uri="{9D8B030D-6E8A-4147-A177-3AD203B41FA5}">
                      <a16:colId xmlns:a16="http://schemas.microsoft.com/office/drawing/2014/main" val="304284652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Symbol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273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subproblems generated (could be &gt;1)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4921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decrease (fixed amount, e.g., 1, 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426769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pt-BR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f(n)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Work done outside the recursion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2850994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910A851-5226-45DC-B43E-FAE89AB4EFB2}"/>
              </a:ext>
            </a:extLst>
          </p:cNvPr>
          <p:cNvSpPr/>
          <p:nvPr/>
        </p:nvSpPr>
        <p:spPr>
          <a:xfrm>
            <a:off x="1431958" y="5868815"/>
            <a:ext cx="4347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b = 1, a could be 1, 2, 3...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Expansion of the Recurrence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Expand: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T(n) =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(n-b) + f(n)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a(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(n-2b) + f(n-b)) + f(n)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a</a:t>
            </a:r>
            <a:r>
              <a:rPr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T(n-2b) + a f(n-b) + f(n)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= a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T(n-3b)+a</a:t>
            </a:r>
            <a:r>
              <a:rPr lang="pt-BR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f(n-2b) + a f(n-b) + f(n)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k steps: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T(n) =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T(n-kb) +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[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 of work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47816-1458-4E59-809A-B23E33B5E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212" y="4896587"/>
            <a:ext cx="1194891" cy="6098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Base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957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expansion when n-kb = 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[(Expansion continues until n−kb hits 0 or becomes small enough — base case)]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Thus: k = n/b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⇒k=O(n) (if b=1)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form: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(n/b)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T(0) + Summation of work [                  ]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Again:</a:t>
            </a:r>
          </a:p>
          <a:p>
            <a:pPr marL="0" indent="0">
              <a:buNone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form: T(n) = a T(n-b) + f(n)</a:t>
            </a:r>
          </a:p>
          <a:p>
            <a:pPr marL="0" indent="0">
              <a:buNone/>
            </a:pP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a&gt;0, b&gt;0, f(n)=O(n</a:t>
            </a:r>
            <a:r>
              <a:rPr lang="de-DE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de-DE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where k&gt;=0</a:t>
            </a:r>
            <a:endParaRPr lang="de-DE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a=1, O(n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k+1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⇒O(n*f(n))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90466-3C2F-408F-92CF-8173A2837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19" y="3797063"/>
            <a:ext cx="1194891" cy="6098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8ABD0D-2D37-4E91-BCF9-F77A541F5CFE}"/>
              </a:ext>
            </a:extLst>
          </p:cNvPr>
          <p:cNvSpPr txBox="1"/>
          <p:nvPr/>
        </p:nvSpPr>
        <p:spPr>
          <a:xfrm>
            <a:off x="5778111" y="5003956"/>
            <a:ext cx="5677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T(n)=T(n−1)+1 	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T(n)=T(n−1)+n	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ctr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T(n)=T(n−1)+log n	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O(nlogn)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CF95438-C490-4322-8BD3-D05CCA467413}"/>
                  </a:ext>
                </a:extLst>
              </p14:cNvPr>
              <p14:cNvContentPartPr/>
              <p14:nvPr/>
            </p14:nvContentPartPr>
            <p14:xfrm>
              <a:off x="8088723" y="4941554"/>
              <a:ext cx="1152000" cy="1072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CF95438-C490-4322-8BD3-D05CCA4674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79723" y="4932554"/>
                <a:ext cx="1169640" cy="10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1F44D2C-CCA3-4906-8CF8-975E1130F9F3}"/>
                  </a:ext>
                </a:extLst>
              </p14:cNvPr>
              <p14:cNvContentPartPr/>
              <p14:nvPr/>
            </p14:nvContentPartPr>
            <p14:xfrm>
              <a:off x="6333003" y="5037314"/>
              <a:ext cx="810720" cy="893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1F44D2C-CCA3-4906-8CF8-975E1130F9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24003" y="5028314"/>
                <a:ext cx="82836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4C9176A-BCD8-486E-A6ED-001839D20725}"/>
                  </a:ext>
                </a:extLst>
              </p14:cNvPr>
              <p14:cNvContentPartPr/>
              <p14:nvPr/>
            </p14:nvContentPartPr>
            <p14:xfrm>
              <a:off x="3421683" y="6310634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4C9176A-BCD8-486E-A6ED-001839D207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2683" y="6301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A4350DC-1A9D-4B60-8D13-1481281FB787}"/>
                  </a:ext>
                </a:extLst>
              </p14:cNvPr>
              <p14:cNvContentPartPr/>
              <p14:nvPr/>
            </p14:nvContentPartPr>
            <p14:xfrm>
              <a:off x="2311083" y="5519714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A4350DC-1A9D-4B60-8D13-1481281FB7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02083" y="55110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A8EA156-AEC8-4F94-9CF3-779EEE61B045}"/>
                  </a:ext>
                </a:extLst>
              </p14:cNvPr>
              <p14:cNvContentPartPr/>
              <p14:nvPr/>
            </p14:nvContentPartPr>
            <p14:xfrm>
              <a:off x="2322243" y="5536634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A8EA156-AEC8-4F94-9CF3-779EEE61B0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3243" y="552799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C2846-A450-4566-AAD1-0B384511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D5AF8-456C-432F-ADC2-B10178CC1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T(n)=2T(n−1)+1 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T(n)=2T(n−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)+1 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T(n)=3T(n−1)+1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O(3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fontAlgn="ctr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T(n)=2T(n−1)+n	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O(n2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n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O(2</a:t>
            </a:r>
            <a:r>
              <a:rPr lang="pt-BR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a&gt;1, O(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 a&lt;0 , O(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⇒O(f(n))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/>
              <a:t>Three Cases of Master Theorem</a:t>
            </a:r>
            <a:br>
              <a:rPr lang="en-US" dirty="0"/>
            </a:b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a</a:t>
            </a:r>
            <a:r>
              <a:rPr lang="en-US" sz="27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(n/b)</a:t>
            </a:r>
            <a: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T(0) + Summation of work [                  ]</a:t>
            </a: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671169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cases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depending on how f(n) behaves compared to </a:t>
            </a:r>
            <a:r>
              <a:rPr lang="en-US" sz="7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7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1: f(n) smaller -&gt; O(a</a:t>
            </a:r>
            <a:r>
              <a:rPr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(n/b)</a:t>
            </a:r>
            <a:r>
              <a:rPr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[If f(n) grows </a:t>
            </a:r>
            <a:r>
              <a:rPr lang="en-US"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slower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recursion work]</a:t>
            </a:r>
          </a:p>
          <a:p>
            <a:pPr marL="0" indent="0">
              <a:buNone/>
            </a:pPr>
            <a:r>
              <a:rPr lang="en-US"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Then: 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</a:t>
            </a:r>
            <a:r>
              <a:rPr lang="el-G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Θ(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n/b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✅ Recursion dominates.</a:t>
            </a:r>
          </a:p>
          <a:p>
            <a:pPr marL="0" indent="0">
              <a:buNone/>
            </a:pPr>
            <a:r>
              <a:rPr lang="pt-BR"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1: 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T(n)=2T(n−1)+1, f(n)=1 (small), a=2 Thus: ✅ T(n)=O(2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2:</a:t>
            </a:r>
            <a:r>
              <a:rPr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f(n) same as recursion -&gt; O(a</a:t>
            </a:r>
            <a:r>
              <a:rPr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(n/b)</a:t>
            </a:r>
            <a:r>
              <a:rPr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n)</a:t>
            </a:r>
            <a:endParaRPr lang="en-US" sz="7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T(n)= 2T(n−1)+n , f(n)=n, a=2, Thus: T(n)=O(n×2</a:t>
            </a:r>
            <a:r>
              <a:rPr lang="en-US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sz="7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3:</a:t>
            </a:r>
            <a:r>
              <a:rPr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f(n) bigger -&gt; O(Sum of f(n))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T(n)=T(n−1)+n</a:t>
            </a:r>
            <a:r>
              <a:rPr lang="en-US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f(n)=n</a:t>
            </a:r>
            <a:r>
              <a:rPr lang="en-US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(big compared to recursion with a=1). 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Thus: ✅ T(n)=O(n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(because sum of 1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+2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+⋯+n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=O(n</a:t>
            </a:r>
            <a:r>
              <a:rPr lang="pt-BR" sz="7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pt-BR" sz="7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0" indent="0">
              <a:buNone/>
            </a:pPr>
            <a:endParaRPr lang="en-US" sz="62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137A76-C86C-4FA1-AF24-46B732DF9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791" y="1086734"/>
            <a:ext cx="1194891" cy="6098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4E9B3-FCD2-4261-920A-1D4A6EA66CDC}"/>
              </a:ext>
            </a:extLst>
          </p:cNvPr>
          <p:cNvSpPr/>
          <p:nvPr/>
        </p:nvSpPr>
        <p:spPr>
          <a:xfrm>
            <a:off x="1043425" y="1679456"/>
            <a:ext cx="1028840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Backtracking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Builds up solutions incrementally and abandons solutions that fail to satisfy constraints.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Decision-making problems where constraints must be respected.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Worker shift scheduling under labor law constraints.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Heuristic Methods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Provides approximate solutions quickly when exact solutions are impractical.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Complex, real-world problems like predicting demand in garment production.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Estimating staffing needs based on historical data trends.</a:t>
            </a:r>
          </a:p>
        </p:txBody>
      </p:sp>
    </p:spTree>
    <p:extLst>
      <p:ext uri="{BB962C8B-B14F-4D97-AF65-F5344CB8AC3E}">
        <p14:creationId xmlns:p14="http://schemas.microsoft.com/office/powerpoint/2010/main" val="3378755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Examples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T(n-1) + 1 -&gt; O(n)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T(n-1) + n -&gt; O(n</a:t>
            </a:r>
            <a:r>
              <a:rPr 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pt-B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pt-B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T(n-1) + log n -&gt; O(n log n)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2T(n-1) + 1 -&gt; O(2</a:t>
            </a:r>
            <a:r>
              <a:rPr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3T(n-1) + 1 -&gt; O(3</a:t>
            </a:r>
            <a:r>
              <a:rPr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T(n) = 2T(n-1) + n -&gt; O(n * 2</a:t>
            </a:r>
            <a:r>
              <a:rPr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Points to 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Always decrease the problem size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Compare </a:t>
            </a:r>
            <a:r>
              <a:rPr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f(n)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Pick the right case</a:t>
            </a:r>
          </a:p>
          <a:p>
            <a:pPr marL="0" indent="0">
              <a:buNone/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If a&gt;1 without division, usually exponential growth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dirty="0"/>
              <a:t>End of Presentation</a:t>
            </a:r>
          </a:p>
          <a:p>
            <a:r>
              <a:rPr dirty="0"/>
              <a:t>Questions?</a:t>
            </a:r>
            <a:endParaRPr lang="en-US" dirty="0"/>
          </a:p>
          <a:p>
            <a:endParaRPr dirty="0"/>
          </a:p>
        </p:txBody>
      </p:sp>
      <p:pic>
        <p:nvPicPr>
          <p:cNvPr id="9220" name="Picture 4" descr="man props up his head with his hand he is in gloomy thoughtfulness - one  line drawing . concept unpleasant thoughts, despondency, apathy 47163122  Vector Art at Vecteezy">
            <a:extLst>
              <a:ext uri="{FF2B5EF4-FFF2-40B4-BE49-F238E27FC236}">
                <a16:creationId xmlns:a16="http://schemas.microsoft.com/office/drawing/2014/main" id="{D328CC86-7CB9-472A-AAA6-E94A675EE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08" y="2490758"/>
            <a:ext cx="4367242" cy="43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4E9B3-FCD2-4261-920A-1D4A6EA66CDC}"/>
              </a:ext>
            </a:extLst>
          </p:cNvPr>
          <p:cNvSpPr/>
          <p:nvPr/>
        </p:nvSpPr>
        <p:spPr>
          <a:xfrm>
            <a:off x="1043425" y="1786040"/>
            <a:ext cx="1028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Optimization Algorithms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Focus on finding the best solution according to some criteria.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Programming, Integer Programming.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Maximizing production output or minimizing cost.</a:t>
            </a:r>
          </a:p>
          <a:p>
            <a:endParaRPr lang="en-US" sz="2400" b="1" dirty="0"/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Evolutionary Algorithms (Genetic Algorithms)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Uses mechanisms inspired by biological evolution, like mutation, crossover, and selection.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Solving optimization problems where the solution space is very large.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Designing the most efficient factory layout.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68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E4E9B3-FCD2-4261-920A-1D4A6EA66CDC}"/>
              </a:ext>
            </a:extLst>
          </p:cNvPr>
          <p:cNvSpPr/>
          <p:nvPr/>
        </p:nvSpPr>
        <p:spPr>
          <a:xfrm>
            <a:off x="1043425" y="1786040"/>
            <a:ext cx="1028840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Machine Learning Strategies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Algorithms learn from data and improve over time.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Predictive maintenance, quality control, demand forecasting in RMG.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Trees, Neural Networks.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Game Theory Strategies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Mathematical modeling of strategic interaction among rational decision-makers.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Negotiating buyer contracts or labor union agreements.</a:t>
            </a: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Modeling factory-buyer price negotiations.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09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0FCF-1D26-433C-8F85-DA97ED30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Divide and conquer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CF47A-70F5-4ADD-AB49-CA7363E26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272" y="2015732"/>
            <a:ext cx="9603275" cy="3450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		</a:t>
            </a:r>
            <a:r>
              <a:rPr lang="en-US" sz="2400" dirty="0"/>
              <a:t>P</a:t>
            </a:r>
            <a:r>
              <a:rPr lang="en-US" dirty="0"/>
              <a:t>    size=n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B06D59-B151-4A06-8DDC-276EB39CFE4B}"/>
              </a:ext>
            </a:extLst>
          </p:cNvPr>
          <p:cNvCxnSpPr/>
          <p:nvPr/>
        </p:nvCxnSpPr>
        <p:spPr>
          <a:xfrm flipH="1">
            <a:off x="7955050" y="2356123"/>
            <a:ext cx="1396844" cy="88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1FF60CA-0DB0-4632-91B9-154B18DA1623}"/>
              </a:ext>
            </a:extLst>
          </p:cNvPr>
          <p:cNvCxnSpPr/>
          <p:nvPr/>
        </p:nvCxnSpPr>
        <p:spPr>
          <a:xfrm flipH="1">
            <a:off x="9177990" y="2423440"/>
            <a:ext cx="280491" cy="880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D1A676-6CF5-4B9F-99F4-263F0C1E4708}"/>
              </a:ext>
            </a:extLst>
          </p:cNvPr>
          <p:cNvCxnSpPr/>
          <p:nvPr/>
        </p:nvCxnSpPr>
        <p:spPr>
          <a:xfrm>
            <a:off x="9626775" y="2412221"/>
            <a:ext cx="538543" cy="830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CEB76D4-30C6-4F22-B181-B9569E6A30C2}"/>
              </a:ext>
            </a:extLst>
          </p:cNvPr>
          <p:cNvCxnSpPr/>
          <p:nvPr/>
        </p:nvCxnSpPr>
        <p:spPr>
          <a:xfrm>
            <a:off x="9744581" y="2423440"/>
            <a:ext cx="1638067" cy="746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FD7B0A-2DA4-49ED-8F7C-09BC41DB9ECA}"/>
              </a:ext>
            </a:extLst>
          </p:cNvPr>
          <p:cNvSpPr txBox="1"/>
          <p:nvPr/>
        </p:nvSpPr>
        <p:spPr>
          <a:xfrm>
            <a:off x="7713828" y="330418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394C3C-68ED-479C-A97F-6987740AF3AA}"/>
              </a:ext>
            </a:extLst>
          </p:cNvPr>
          <p:cNvSpPr txBox="1"/>
          <p:nvPr/>
        </p:nvSpPr>
        <p:spPr>
          <a:xfrm>
            <a:off x="8926484" y="3293896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39EBCE-6B03-4978-9F06-A479167D45AC}"/>
              </a:ext>
            </a:extLst>
          </p:cNvPr>
          <p:cNvSpPr txBox="1"/>
          <p:nvPr/>
        </p:nvSpPr>
        <p:spPr>
          <a:xfrm>
            <a:off x="10038161" y="331727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5C925-8144-49BC-B597-197D63DB7B0C}"/>
              </a:ext>
            </a:extLst>
          </p:cNvPr>
          <p:cNvSpPr txBox="1"/>
          <p:nvPr/>
        </p:nvSpPr>
        <p:spPr>
          <a:xfrm>
            <a:off x="11290080" y="334625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baseline="-25000" dirty="0" err="1"/>
              <a:t>k</a:t>
            </a:r>
            <a:endParaRPr lang="en-US" baseline="-25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7DF7DB-E081-46B6-8EC1-8BBAA05EE9E0}"/>
              </a:ext>
            </a:extLst>
          </p:cNvPr>
          <p:cNvCxnSpPr/>
          <p:nvPr/>
        </p:nvCxnSpPr>
        <p:spPr>
          <a:xfrm>
            <a:off x="10492179" y="3488848"/>
            <a:ext cx="48244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F73E22-D8EA-489D-8F71-2BD10928821B}"/>
              </a:ext>
            </a:extLst>
          </p:cNvPr>
          <p:cNvSpPr txBox="1"/>
          <p:nvPr/>
        </p:nvSpPr>
        <p:spPr>
          <a:xfrm>
            <a:off x="7673354" y="401379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54CD4E-584E-41FC-BE1D-D8A4581E418C}"/>
              </a:ext>
            </a:extLst>
          </p:cNvPr>
          <p:cNvSpPr txBox="1"/>
          <p:nvPr/>
        </p:nvSpPr>
        <p:spPr>
          <a:xfrm>
            <a:off x="8886010" y="400351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B70EDA-82FD-421E-94EA-D5E86EE65F2D}"/>
              </a:ext>
            </a:extLst>
          </p:cNvPr>
          <p:cNvSpPr txBox="1"/>
          <p:nvPr/>
        </p:nvSpPr>
        <p:spPr>
          <a:xfrm>
            <a:off x="9997687" y="402688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AAB116-E8C3-4110-B448-2A8FBBE1BBF0}"/>
              </a:ext>
            </a:extLst>
          </p:cNvPr>
          <p:cNvSpPr txBox="1"/>
          <p:nvPr/>
        </p:nvSpPr>
        <p:spPr>
          <a:xfrm>
            <a:off x="11249606" y="405587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baseline="-25000" dirty="0" err="1"/>
              <a:t>k</a:t>
            </a:r>
            <a:endParaRPr lang="en-US" baseline="-25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6F27845-A9E7-4631-B2D1-DAC59CFC8AAB}"/>
              </a:ext>
            </a:extLst>
          </p:cNvPr>
          <p:cNvCxnSpPr/>
          <p:nvPr/>
        </p:nvCxnSpPr>
        <p:spPr>
          <a:xfrm>
            <a:off x="10494564" y="4198464"/>
            <a:ext cx="48244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DE36EF-7553-44CA-947A-AC73B37F200A}"/>
              </a:ext>
            </a:extLst>
          </p:cNvPr>
          <p:cNvCxnSpPr>
            <a:cxnSpLocks/>
          </p:cNvCxnSpPr>
          <p:nvPr/>
        </p:nvCxnSpPr>
        <p:spPr>
          <a:xfrm>
            <a:off x="7838851" y="3589216"/>
            <a:ext cx="0" cy="45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10CDAC6-F50D-48CE-9D22-E49BF6028BFE}"/>
              </a:ext>
            </a:extLst>
          </p:cNvPr>
          <p:cNvCxnSpPr>
            <a:cxnSpLocks/>
          </p:cNvCxnSpPr>
          <p:nvPr/>
        </p:nvCxnSpPr>
        <p:spPr>
          <a:xfrm>
            <a:off x="9062809" y="3641600"/>
            <a:ext cx="0" cy="45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10F83A-6510-4EF6-8A57-1FD6CAB9602E}"/>
              </a:ext>
            </a:extLst>
          </p:cNvPr>
          <p:cNvCxnSpPr>
            <a:cxnSpLocks/>
          </p:cNvCxnSpPr>
          <p:nvPr/>
        </p:nvCxnSpPr>
        <p:spPr>
          <a:xfrm>
            <a:off x="10143901" y="3665408"/>
            <a:ext cx="0" cy="45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D94BD84-CA2C-4482-95FB-10E4281AF8F1}"/>
              </a:ext>
            </a:extLst>
          </p:cNvPr>
          <p:cNvCxnSpPr>
            <a:cxnSpLocks/>
          </p:cNvCxnSpPr>
          <p:nvPr/>
        </p:nvCxnSpPr>
        <p:spPr>
          <a:xfrm>
            <a:off x="11396446" y="3653500"/>
            <a:ext cx="0" cy="45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CF5F6E-7023-4EE2-9EDA-1AED97F2B671}"/>
              </a:ext>
            </a:extLst>
          </p:cNvPr>
          <p:cNvSpPr txBox="1"/>
          <p:nvPr/>
        </p:nvSpPr>
        <p:spPr>
          <a:xfrm>
            <a:off x="9271776" y="5329238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A9D8F4E-7436-4651-A67F-43ED9BA32A6A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7955050" y="4500563"/>
            <a:ext cx="1316726" cy="1059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B06489-D15A-44E5-88BE-5C5CC5887E6F}"/>
              </a:ext>
            </a:extLst>
          </p:cNvPr>
          <p:cNvCxnSpPr>
            <a:endCxn id="32" idx="0"/>
          </p:cNvCxnSpPr>
          <p:nvPr/>
        </p:nvCxnSpPr>
        <p:spPr>
          <a:xfrm>
            <a:off x="9177990" y="4593431"/>
            <a:ext cx="256651" cy="73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BBEF643-8180-4D71-854E-846052BB8227}"/>
              </a:ext>
            </a:extLst>
          </p:cNvPr>
          <p:cNvCxnSpPr/>
          <p:nvPr/>
        </p:nvCxnSpPr>
        <p:spPr>
          <a:xfrm flipH="1">
            <a:off x="9597506" y="4534822"/>
            <a:ext cx="567812" cy="819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DAAC334-436E-45A1-A4C2-9AE62497FA8F}"/>
              </a:ext>
            </a:extLst>
          </p:cNvPr>
          <p:cNvCxnSpPr>
            <a:endCxn id="32" idx="3"/>
          </p:cNvCxnSpPr>
          <p:nvPr/>
        </p:nvCxnSpPr>
        <p:spPr>
          <a:xfrm flipH="1">
            <a:off x="9597506" y="4593431"/>
            <a:ext cx="1738106" cy="966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BE33D67-9797-42B8-8B15-7C024CCEAE28}"/>
              </a:ext>
            </a:extLst>
          </p:cNvPr>
          <p:cNvSpPr txBox="1"/>
          <p:nvPr/>
        </p:nvSpPr>
        <p:spPr>
          <a:xfrm>
            <a:off x="1265849" y="1929921"/>
            <a:ext cx="7719870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Definition:</a:t>
            </a:r>
            <a:br>
              <a:rPr lang="en-US" sz="2000" dirty="0"/>
            </a:br>
            <a:r>
              <a:rPr lang="en-US" sz="2000" dirty="0"/>
              <a:t>Divide and Conquer is an algorithmic paradigm that solves a problem by:</a:t>
            </a:r>
          </a:p>
          <a:p>
            <a:endParaRPr lang="en-US" sz="2000" b="1" dirty="0"/>
          </a:p>
          <a:p>
            <a:r>
              <a:rPr lang="en-US" sz="2000" b="1" dirty="0"/>
              <a:t>Dividing</a:t>
            </a:r>
            <a:r>
              <a:rPr lang="en-US" sz="2000" dirty="0"/>
              <a:t> the problem into smaller subproblems of the same type,</a:t>
            </a:r>
          </a:p>
          <a:p>
            <a:endParaRPr lang="en-US" sz="2000" b="1" dirty="0"/>
          </a:p>
          <a:p>
            <a:r>
              <a:rPr lang="en-US" sz="2000" b="1" dirty="0"/>
              <a:t>Conquering</a:t>
            </a:r>
            <a:r>
              <a:rPr lang="en-US" sz="2000" dirty="0"/>
              <a:t> each subproblem recursively,</a:t>
            </a:r>
          </a:p>
          <a:p>
            <a:endParaRPr lang="en-US" b="1" dirty="0"/>
          </a:p>
          <a:p>
            <a:r>
              <a:rPr lang="en-US" sz="2000" b="1" dirty="0"/>
              <a:t>Combining</a:t>
            </a:r>
            <a:r>
              <a:rPr lang="en-US" sz="2000" dirty="0"/>
              <a:t> their solutions to solve the original problem.</a:t>
            </a:r>
          </a:p>
          <a:p>
            <a:endParaRPr lang="en-US" dirty="0"/>
          </a:p>
          <a:p>
            <a:r>
              <a:rPr lang="en-US" dirty="0"/>
              <a:t>This strategy is highly efficient for problems that can be naturally </a:t>
            </a:r>
          </a:p>
          <a:p>
            <a:r>
              <a:rPr lang="en-US" dirty="0"/>
              <a:t>broken down into smaller, similar problems.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1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B0FCF-1D26-433C-8F85-DA97ED302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Divide and Conquer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E33D67-9797-42B8-8B15-7C024CCEAE28}"/>
              </a:ext>
            </a:extLst>
          </p:cNvPr>
          <p:cNvSpPr txBox="1"/>
          <p:nvPr/>
        </p:nvSpPr>
        <p:spPr>
          <a:xfrm>
            <a:off x="1265849" y="1929921"/>
            <a:ext cx="10245241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three key phases</a:t>
            </a:r>
            <a:r>
              <a:rPr lang="en-US" sz="2000" dirty="0"/>
              <a:t> of a Divide and Conquer algorithm are:</a:t>
            </a:r>
          </a:p>
          <a:p>
            <a:endParaRPr lang="en-US" sz="2000" b="1" dirty="0"/>
          </a:p>
          <a:p>
            <a:r>
              <a:rPr lang="en-US" sz="2000" b="1" dirty="0"/>
              <a:t>Divide:</a:t>
            </a:r>
            <a:br>
              <a:rPr lang="en-US" sz="2000" dirty="0"/>
            </a:br>
            <a:r>
              <a:rPr lang="en-US" sz="2000" dirty="0"/>
              <a:t>Split the problem into smaller parts (usually of equal size or proportion).</a:t>
            </a:r>
          </a:p>
          <a:p>
            <a:endParaRPr lang="en-US" sz="2000" b="1" dirty="0"/>
          </a:p>
          <a:p>
            <a:r>
              <a:rPr lang="en-US" sz="2000" b="1" dirty="0"/>
              <a:t>Conquer:</a:t>
            </a:r>
            <a:br>
              <a:rPr lang="en-US" sz="2000" dirty="0"/>
            </a:br>
            <a:r>
              <a:rPr lang="en-US" sz="2000" dirty="0"/>
              <a:t>Solve the subproblems recursively. If the subproblem size becomes small enough, solve it directly </a:t>
            </a:r>
          </a:p>
          <a:p>
            <a:r>
              <a:rPr lang="en-US" sz="2000" dirty="0"/>
              <a:t>(base case).</a:t>
            </a:r>
          </a:p>
          <a:p>
            <a:endParaRPr lang="en-US" sz="2000" b="1" dirty="0"/>
          </a:p>
          <a:p>
            <a:r>
              <a:rPr lang="en-US" sz="2000" b="1" dirty="0"/>
              <a:t>Combine:</a:t>
            </a:r>
            <a:br>
              <a:rPr lang="en-US" sz="2000" dirty="0"/>
            </a:br>
            <a:r>
              <a:rPr lang="en-US" sz="2000" dirty="0"/>
              <a:t>Merge the solutions of subproblems into the solution of the original problem.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7122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554</TotalTime>
  <Words>2620</Words>
  <Application>Microsoft Office PowerPoint</Application>
  <PresentationFormat>Widescreen</PresentationFormat>
  <Paragraphs>485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Cambria Math</vt:lpstr>
      <vt:lpstr>Gill Sans MT</vt:lpstr>
      <vt:lpstr>Times New Roman</vt:lpstr>
      <vt:lpstr>Gallery</vt:lpstr>
      <vt:lpstr>Divide and conquer algorithm</vt:lpstr>
      <vt:lpstr>Divide and Conquer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Structure of Divide and Conquer</vt:lpstr>
      <vt:lpstr>PowerPoint Presentation</vt:lpstr>
      <vt:lpstr> Common Examples</vt:lpstr>
      <vt:lpstr> Definition of Recursive Function</vt:lpstr>
      <vt:lpstr> Key Components of a Recursive Function </vt:lpstr>
      <vt:lpstr>Simple Examples for Beginners </vt:lpstr>
      <vt:lpstr>PowerPoint Presentation</vt:lpstr>
      <vt:lpstr>Quick Visual Summary </vt:lpstr>
      <vt:lpstr>The call stack</vt:lpstr>
      <vt:lpstr>Recurrence relation</vt:lpstr>
      <vt:lpstr>Recurrence relation</vt:lpstr>
      <vt:lpstr>TRACING TREE</vt:lpstr>
      <vt:lpstr>Let’s trace the recursive factorial function fact(n) using a tree </vt:lpstr>
      <vt:lpstr>PowerPoint Presentation</vt:lpstr>
      <vt:lpstr>PowerPoint Presentation</vt:lpstr>
      <vt:lpstr>PowerPoint Presentation</vt:lpstr>
      <vt:lpstr>PowerPoint Presentation</vt:lpstr>
      <vt:lpstr> 🛠 Step 2: Reach the base case</vt:lpstr>
      <vt:lpstr>PowerPoint Presentation</vt:lpstr>
      <vt:lpstr>PowerPoint Presentation</vt:lpstr>
      <vt:lpstr>PowerPoint Presentation</vt:lpstr>
      <vt:lpstr>📚 Step-by-Step Solution for T(n)=T(n−1)+n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📚 Step-by-Step Solution for T(n)=T(n−1)+loG N</vt:lpstr>
      <vt:lpstr>PowerPoint Presentation</vt:lpstr>
      <vt:lpstr>🌟 Important Comparisons </vt:lpstr>
      <vt:lpstr>PowerPoint Presentation</vt:lpstr>
      <vt:lpstr>PowerPoint Presentation</vt:lpstr>
      <vt:lpstr>PowerPoint Presentation</vt:lpstr>
      <vt:lpstr> 📚 Step-by-Step Solution for T(n)=2T(n−1)+1</vt:lpstr>
      <vt:lpstr>PowerPoint Presentation</vt:lpstr>
      <vt:lpstr> Important Comparisons </vt:lpstr>
      <vt:lpstr>What is the Decreasing Function Master Theorem?</vt:lpstr>
      <vt:lpstr>Expansion of the Recurrence</vt:lpstr>
      <vt:lpstr>Base Case</vt:lpstr>
      <vt:lpstr>PowerPoint Presentation</vt:lpstr>
      <vt:lpstr>Three Cases of Master Theorem T(n) = a(n/b) * T(0) + Summation of work [                  ] </vt:lpstr>
      <vt:lpstr>Examples Summary</vt:lpstr>
      <vt:lpstr>Key Points to Remember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Divide and conquer algorithm</dc:title>
  <dc:creator>Md. Mahbubul Alam Joarder</dc:creator>
  <cp:lastModifiedBy>Md. Mahbubul Alam Joarder</cp:lastModifiedBy>
  <cp:revision>98</cp:revision>
  <dcterms:created xsi:type="dcterms:W3CDTF">2025-04-27T07:29:19Z</dcterms:created>
  <dcterms:modified xsi:type="dcterms:W3CDTF">2025-04-27T20:44:58Z</dcterms:modified>
</cp:coreProperties>
</file>